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6"/>
  </p:notesMasterIdLst>
  <p:sldIdLst>
    <p:sldId id="271" r:id="rId3"/>
    <p:sldId id="371" r:id="rId4"/>
    <p:sldId id="265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97">
          <p15:clr>
            <a:srgbClr val="A4A3A4"/>
          </p15:clr>
        </p15:guide>
        <p15:guide id="2" pos="405">
          <p15:clr>
            <a:srgbClr val="A4A3A4"/>
          </p15:clr>
        </p15:guide>
        <p15:guide id="3" pos="649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B886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85" autoAdjust="0"/>
    <p:restoredTop sz="94068" autoAdjust="0"/>
  </p:normalViewPr>
  <p:slideViewPr>
    <p:cSldViewPr snapToGrid="0" snapToObjects="1">
      <p:cViewPr varScale="1">
        <p:scale>
          <a:sx n="104" d="100"/>
          <a:sy n="104" d="100"/>
        </p:scale>
        <p:origin x="1284" y="90"/>
      </p:cViewPr>
      <p:guideLst>
        <p:guide orient="horz" pos="997"/>
        <p:guide pos="405"/>
        <p:guide pos="64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3134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0520EF-FC48-4972-B0A2-7903FD19BE18}" type="datetimeFigureOut">
              <a:rPr lang="en-GB" smtClean="0"/>
              <a:t>27/05/2024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5E52B-1540-4BD5-AE92-77F4A0B1852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822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Julien, </a:t>
            </a:r>
            <a:r>
              <a:rPr lang="en-GB" dirty="0" err="1"/>
              <a:t>Arnau</a:t>
            </a:r>
            <a:r>
              <a:rPr lang="en-GB" dirty="0"/>
              <a:t> and Tomaso, </a:t>
            </a:r>
            <a:r>
              <a:rPr lang="en-GB" dirty="0" err="1"/>
              <a:t>Ariela</a:t>
            </a:r>
            <a:r>
              <a:rPr lang="en-GB" dirty="0"/>
              <a:t>, </a:t>
            </a:r>
          </a:p>
          <a:p>
            <a:r>
              <a:rPr lang="en-GB" dirty="0"/>
              <a:t>Poll in ZOOM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4E988F-5BD7-4B36-8CEA-13CDDF0308B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803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5636712"/>
            <a:ext cx="8534400" cy="1221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963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10E16-2B01-F743-AC7A-3F788A419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F61AFA9-C6D3-4246-8338-2218D9910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01B15B-6966-E346-B262-CED08B6E3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27FE6FA-AF4E-F346-9374-CC56C4770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D5C8CA-A03A-7145-A98B-74C2C776E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A336DE0-003F-F446-B66E-6451E36A6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4916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idx="1"/>
          </p:nvPr>
        </p:nvSpPr>
        <p:spPr>
          <a:xfrm>
            <a:off x="609600" y="1494604"/>
            <a:ext cx="109728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itelplatzhalter 2"/>
          <p:cNvSpPr>
            <a:spLocks noGrp="1"/>
          </p:cNvSpPr>
          <p:nvPr>
            <p:ph type="title"/>
          </p:nvPr>
        </p:nvSpPr>
        <p:spPr>
          <a:xfrm>
            <a:off x="609600" y="76601"/>
            <a:ext cx="10972800" cy="6287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1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990"/>
            <a:ext cx="5674084" cy="514221"/>
          </a:xfrm>
        </p:spPr>
        <p:txBody>
          <a:bodyPr/>
          <a:lstStyle/>
          <a:p>
            <a:pPr lvl="0"/>
            <a:r>
              <a:rPr lang="de-DE" dirty="0" err="1"/>
              <a:t>Presenter</a:t>
            </a:r>
            <a:r>
              <a:rPr lang="de-DE" dirty="0"/>
              <a:t>, </a:t>
            </a:r>
            <a:r>
              <a:rPr lang="de-DE" dirty="0" err="1"/>
              <a:t>Facility</a:t>
            </a:r>
            <a:endParaRPr lang="de-DE" dirty="0"/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3279669" cy="365125"/>
          </a:xfrm>
        </p:spPr>
        <p:txBody>
          <a:bodyPr/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rPr lang="de-DE"/>
              <a:t>September 1, 2020		</a:t>
            </a:r>
            <a:fld id="{E480B0B8-104C-8348-958F-ED4ABCA4EFD9}" type="slidenum">
              <a:rPr lang="de-DE" smtClean="0"/>
              <a:pPr/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974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AB383A-A179-934A-9C76-A4DD546234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82D091C-E102-6949-AFAF-55B8A5D7B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FA522D-DED2-6842-9DDB-F97F03CA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DBBF34-8507-654E-9401-FEC2E2C0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AA603B-E8AB-184D-A19C-EB48B582A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9022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5F15C5-8E69-9043-BC9B-4C18ADCD1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8" y="0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E07A5BD-C3C9-A046-9D4B-A48375FAB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A746052-6ABF-114C-970C-AC5D3816F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1A9E26-3784-4448-A131-C8784CEAE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9CDB08-240E-D74F-A302-F5ABE5ABA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668868" y="733425"/>
            <a:ext cx="8262938" cy="592138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de-DE" dirty="0" err="1"/>
              <a:t>Presenter</a:t>
            </a:r>
            <a:r>
              <a:rPr lang="de-DE" dirty="0"/>
              <a:t>, Institution</a:t>
            </a:r>
          </a:p>
        </p:txBody>
      </p:sp>
      <p:sp>
        <p:nvSpPr>
          <p:cNvPr id="13" name="Inhaltsplatzhalter 11"/>
          <p:cNvSpPr>
            <a:spLocks noGrp="1"/>
          </p:cNvSpPr>
          <p:nvPr>
            <p:ph sz="quarter" idx="14" hasCustomPrompt="1"/>
          </p:nvPr>
        </p:nvSpPr>
        <p:spPr>
          <a:xfrm>
            <a:off x="631825" y="2024063"/>
            <a:ext cx="10721975" cy="969226"/>
          </a:xfrm>
        </p:spPr>
        <p:txBody>
          <a:bodyPr/>
          <a:lstStyle>
            <a:lvl1pPr marL="0" indent="0">
              <a:buFont typeface="Arial"/>
              <a:buNone/>
              <a:defRPr b="1" i="1">
                <a:latin typeface="Cantarell Regular"/>
                <a:cs typeface="Cantarell Regular"/>
              </a:defRPr>
            </a:lvl1pPr>
          </a:lstStyle>
          <a:p>
            <a:pPr lvl="0"/>
            <a:r>
              <a:rPr lang="de-DE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428432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C0595E-A8FB-2444-BB8A-943ABDC80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B79ECF4-7761-534A-82FD-762FCA0934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02C53F-1BA3-6D4E-8EB5-F9DBB7785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D4B4F7-1D29-1D4B-9502-97601E24E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64629B-D80C-0C4A-A7B7-F10F15771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96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E61913-E687-684A-BE1A-CCD3B651C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A3E248-5EC9-0D44-96CF-E504C26B32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DA0C25-C2A3-FA42-A640-1467B8D18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81F8B33-DBCD-6140-8633-2A6CD42C1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E71B539-77F3-8040-A647-44A68FAE6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7A387B0-FA48-354B-8262-0FB35E7D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894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F55626-4CA1-AA45-B706-FFCC86AA4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0324AA8-BD4E-FF40-A6B5-7B08A6877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B25F70B-C93B-1B49-977B-0AD4C034BD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78C115B-C557-B846-BF32-FB4652E8F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10670CA-FFD4-D944-B352-26BBE3095A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520A3C7-D190-7B40-B723-E925C12C1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7410D6-3774-FC4A-A8BA-C436EB930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D015418-9AEB-2448-B3C9-C4E5B54DB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41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F93EC7-A858-3747-8426-0BC1C024D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3BDC6F-C56E-C14A-BA75-1BA36D95E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01A2A90-1C82-2843-8C26-84AF90F11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4C5AB3-C0FD-0A46-AFEF-8E619C4E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870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69AC10E-0B35-E048-9C84-AC6ED4058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79812D8-C3AE-F249-95C9-1A2E6EE70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E5E7384-C927-F945-8A20-E14430DF1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870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ECD15-3058-1C45-9910-BF2AF45E1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AD9DAAE-8BF8-F04D-B3A4-B64464CEF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D24EF6-9B72-314A-A009-453982F2C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9157BBD-F056-854F-99E8-BF0D7A968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01023-5416-2547-B66E-AC31A49532AE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66E84A-5408-0345-A14C-48137154B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001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155F849-E136-8B4C-9817-345746C57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0014"/>
            <a:ext cx="2743200" cy="365125"/>
          </a:xfrm>
          <a:prstGeom prst="rect">
            <a:avLst/>
          </a:prstGeom>
        </p:spPr>
        <p:txBody>
          <a:bodyPr/>
          <a:lstStyle/>
          <a:p>
            <a:fld id="{3F72D88C-4B4D-BB47-8C85-6F049DD61B6E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1370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80881-489A-A941-9074-4BF26CA68A2B}" type="datetimeFigureOut">
              <a:rPr lang="de-DE" smtClean="0"/>
              <a:t>27.05.2024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2F8DE-A4A5-C045-B1BE-177CCBDEA0EA}" type="slidenum">
              <a:rPr lang="de-DE" smtClean="0"/>
              <a:t>‹N°›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r="8977" b="19025"/>
          <a:stretch/>
        </p:blipFill>
        <p:spPr>
          <a:xfrm>
            <a:off x="-15240" y="-121286"/>
            <a:ext cx="12207240" cy="6979285"/>
          </a:xfrm>
          <a:prstGeom prst="rect">
            <a:avLst/>
          </a:prstGeom>
        </p:spPr>
      </p:pic>
      <p:sp>
        <p:nvSpPr>
          <p:cNvPr id="9" name="Rechteck 8"/>
          <p:cNvSpPr/>
          <p:nvPr userDrawn="1"/>
        </p:nvSpPr>
        <p:spPr>
          <a:xfrm>
            <a:off x="-30480" y="-121287"/>
            <a:ext cx="12192000" cy="69792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120" y="576517"/>
            <a:ext cx="3600738" cy="401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92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734783-F856-084C-9D00-C069B26BB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371" y="2993289"/>
            <a:ext cx="10722429" cy="3183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 dirty="0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954540D-019D-0544-A58A-603BF89CF5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4600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01023-5416-2547-B66E-AC31A49532AE}" type="datetimeFigureOut">
              <a:rPr lang="de-DE" smtClean="0"/>
              <a:t>27.05.2024</a:t>
            </a:fld>
            <a:r>
              <a:rPr lang="de-DE" dirty="0"/>
              <a:t>	</a:t>
            </a:r>
            <a:fld id="{DDD43863-A610-A247-B6BE-3F69A1191E2A}" type="slidenum">
              <a:rPr lang="de-DE" smtClean="0"/>
              <a:t>‹N°›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0" r="8977" b="19025"/>
          <a:stretch/>
        </p:blipFill>
        <p:spPr>
          <a:xfrm>
            <a:off x="0" y="0"/>
            <a:ext cx="12207240" cy="6979285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-1"/>
            <a:ext cx="12192000" cy="6979286"/>
          </a:xfrm>
          <a:prstGeom prst="rect">
            <a:avLst/>
          </a:prstGeom>
          <a:solidFill>
            <a:srgbClr val="FFFFFF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hteck 1"/>
          <p:cNvSpPr/>
          <p:nvPr userDrawn="1"/>
        </p:nvSpPr>
        <p:spPr>
          <a:xfrm>
            <a:off x="0" y="1082040"/>
            <a:ext cx="12207240" cy="52238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4532" y="91440"/>
            <a:ext cx="807246" cy="89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8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630680" y="4891596"/>
            <a:ext cx="8534400" cy="1355760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/>
              <a:t>“Dos &amp; </a:t>
            </a:r>
            <a:r>
              <a:rPr lang="en-US" sz="2000" b="1" dirty="0" err="1"/>
              <a:t>Donts</a:t>
            </a:r>
            <a:r>
              <a:rPr lang="en-US" sz="2000" b="1" dirty="0"/>
              <a:t>“ workshop series: 3</a:t>
            </a:r>
            <a:r>
              <a:rPr lang="en-US" sz="2000" b="1" baseline="30000" dirty="0"/>
              <a:t>rd</a:t>
            </a:r>
            <a:r>
              <a:rPr lang="en-US" sz="2000" b="1" dirty="0"/>
              <a:t>  session</a:t>
            </a:r>
          </a:p>
          <a:p>
            <a:r>
              <a:rPr lang="en-US" sz="2000" b="1" dirty="0"/>
              <a:t>“Interactions with public administration &amp; co"</a:t>
            </a:r>
          </a:p>
          <a:p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Industry Working Group</a:t>
            </a:r>
          </a:p>
          <a:p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27.05.2024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CF28F4C-EFAF-BB23-E9E4-AF2D79579B41}"/>
              </a:ext>
            </a:extLst>
          </p:cNvPr>
          <p:cNvSpPr txBox="1"/>
          <p:nvPr/>
        </p:nvSpPr>
        <p:spPr>
          <a:xfrm>
            <a:off x="9143999" y="1233996"/>
            <a:ext cx="1961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Starting at 2.02 pm-CEST</a:t>
            </a:r>
          </a:p>
        </p:txBody>
      </p:sp>
    </p:spTree>
    <p:extLst>
      <p:ext uri="{BB962C8B-B14F-4D97-AF65-F5344CB8AC3E}">
        <p14:creationId xmlns:p14="http://schemas.microsoft.com/office/powerpoint/2010/main" val="1330032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AFCF1B35-F024-41BC-924C-8A651DC37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" y="1404821"/>
            <a:ext cx="11381232" cy="465518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endParaRPr lang="en-GB" sz="1600" b="1" dirty="0"/>
          </a:p>
          <a:p>
            <a:pPr marL="0" indent="0" algn="ctr">
              <a:buNone/>
            </a:pPr>
            <a:r>
              <a:rPr lang="en-GB" sz="3600" b="1" dirty="0"/>
              <a:t>3</a:t>
            </a:r>
            <a:r>
              <a:rPr lang="en-GB" sz="3600" b="1" baseline="30000" dirty="0"/>
              <a:t>rd</a:t>
            </a:r>
            <a:r>
              <a:rPr lang="en-GB" sz="3600" b="1" dirty="0"/>
              <a:t>  session “Interactions with public administration &amp; co"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en-GB" sz="3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Webinar organized in collaboration with NCC Netherlands </a:t>
            </a: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GB" sz="1600" b="0" u="sng" dirty="0">
              <a:effectLst/>
            </a:endParaRPr>
          </a:p>
          <a:p>
            <a:pPr marL="342900" lvl="0" indent="-342900">
              <a:lnSpc>
                <a:spcPct val="110000"/>
              </a:lnSpc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b="0" u="sng" dirty="0">
                <a:effectLst/>
              </a:rPr>
              <a:t>Practical aspects</a:t>
            </a:r>
          </a:p>
          <a:p>
            <a:pPr marL="800100" lvl="1" indent="-342900">
              <a:lnSpc>
                <a:spcPct val="110000"/>
              </a:lnSpc>
              <a:tabLst>
                <a:tab pos="457200" algn="l"/>
              </a:tabLst>
            </a:pPr>
            <a:r>
              <a:rPr lang="en-GB" b="0" dirty="0">
                <a:effectLst/>
              </a:rPr>
              <a:t>Presentations to be </a:t>
            </a:r>
            <a:r>
              <a:rPr lang="en-GB" b="1" dirty="0">
                <a:effectLst/>
              </a:rPr>
              <a:t>recorded</a:t>
            </a:r>
            <a:r>
              <a:rPr lang="en-GB" b="0" dirty="0">
                <a:effectLst/>
              </a:rPr>
              <a:t> </a:t>
            </a:r>
          </a:p>
          <a:p>
            <a:pPr marL="800100" lvl="1" indent="-342900">
              <a:lnSpc>
                <a:spcPct val="110000"/>
              </a:lnSpc>
              <a:tabLst>
                <a:tab pos="457200" algn="l"/>
              </a:tabLst>
            </a:pPr>
            <a:r>
              <a:rPr lang="en-GB" b="0" dirty="0">
                <a:effectLst/>
              </a:rPr>
              <a:t>Agenda</a:t>
            </a:r>
          </a:p>
          <a:p>
            <a:pPr lvl="3"/>
            <a:r>
              <a:rPr lang="en-GB" dirty="0"/>
              <a:t>NCCs-</a:t>
            </a:r>
            <a:r>
              <a:rPr lang="en-GB" dirty="0" err="1"/>
              <a:t>CoEs</a:t>
            </a:r>
            <a:r>
              <a:rPr lang="en-GB" dirty="0"/>
              <a:t> short presentations (NCC Slovenia, </a:t>
            </a:r>
            <a:r>
              <a:rPr lang="en-GB" dirty="0" err="1"/>
              <a:t>EoCoE</a:t>
            </a:r>
            <a:r>
              <a:rPr lang="en-GB" dirty="0"/>
              <a:t> </a:t>
            </a:r>
            <a:r>
              <a:rPr lang="en-GB" dirty="0" err="1"/>
              <a:t>CoE</a:t>
            </a:r>
            <a:r>
              <a:rPr lang="en-GB" dirty="0"/>
              <a:t>, CHEESE </a:t>
            </a:r>
            <a:r>
              <a:rPr lang="en-GB" dirty="0" err="1"/>
              <a:t>CoE</a:t>
            </a:r>
            <a:r>
              <a:rPr lang="en-GB" dirty="0"/>
              <a:t> </a:t>
            </a:r>
            <a:r>
              <a:rPr lang="en-GB" sz="1400" i="1" dirty="0"/>
              <a:t>20min per speaker in total</a:t>
            </a:r>
            <a:r>
              <a:rPr lang="en-GB" dirty="0"/>
              <a:t>)</a:t>
            </a:r>
          </a:p>
          <a:p>
            <a:pPr lvl="3"/>
            <a:r>
              <a:rPr lang="en-GB" dirty="0"/>
              <a:t>Discussion</a:t>
            </a:r>
          </a:p>
          <a:p>
            <a:pPr lvl="3"/>
            <a:r>
              <a:rPr lang="en-GB" b="0" dirty="0">
                <a:effectLst/>
              </a:rPr>
              <a:t>Poll open during this workshop to collect your suggestions for </a:t>
            </a:r>
            <a:r>
              <a:rPr lang="en-GB" dirty="0"/>
              <a:t>the next topics &amp; potential volunteers</a:t>
            </a:r>
            <a:endParaRPr lang="en-GB" b="0" dirty="0">
              <a:effectLst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9B4BFA2-49E6-4ECE-9536-E21FE4FF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-26634"/>
            <a:ext cx="10724225" cy="1118586"/>
          </a:xfr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“Dos &amp; Don'ts“ workshop series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6" name="Foliennummernplatzhalter 8">
            <a:extLst>
              <a:ext uri="{FF2B5EF4-FFF2-40B4-BE49-F238E27FC236}">
                <a16:creationId xmlns:a16="http://schemas.microsoft.com/office/drawing/2014/main" id="{97F9F05C-C1C5-4296-CFE2-7A8782AA7AA2}"/>
              </a:ext>
            </a:extLst>
          </p:cNvPr>
          <p:cNvSpPr txBox="1">
            <a:spLocks/>
          </p:cNvSpPr>
          <p:nvPr/>
        </p:nvSpPr>
        <p:spPr>
          <a:xfrm>
            <a:off x="9448800" y="64351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82E74A0-C6AC-4796-A7C6-CF98684381B1}" type="slidenum">
              <a:rPr lang="de-DE" smtClean="0"/>
              <a:pPr algn="r"/>
              <a:t>2</a:t>
            </a:fld>
            <a:endParaRPr lang="de-D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F253594-A784-05E2-334E-B4561C890F1A}"/>
              </a:ext>
            </a:extLst>
          </p:cNvPr>
          <p:cNvSpPr txBox="1"/>
          <p:nvPr/>
        </p:nvSpPr>
        <p:spPr>
          <a:xfrm>
            <a:off x="9388312" y="3550137"/>
            <a:ext cx="19619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Starting at 2.02 pm-CEST</a:t>
            </a:r>
          </a:p>
        </p:txBody>
      </p:sp>
    </p:spTree>
    <p:extLst>
      <p:ext uri="{BB962C8B-B14F-4D97-AF65-F5344CB8AC3E}">
        <p14:creationId xmlns:p14="http://schemas.microsoft.com/office/powerpoint/2010/main" val="775809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Thanks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Bild 9" descr="co-funded-h2020-horiz_en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1577" b="-406"/>
          <a:stretch/>
        </p:blipFill>
        <p:spPr>
          <a:xfrm>
            <a:off x="831850" y="5719665"/>
            <a:ext cx="798137" cy="58636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1594428" y="73342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B8860B"/>
                </a:solidFill>
              </a:rPr>
              <a:t>2</a:t>
            </a:r>
            <a:endParaRPr lang="en-GB" sz="1100" b="1" dirty="0">
              <a:solidFill>
                <a:srgbClr val="B8860B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629987" y="5843569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This project has received funding from the European High-Performance Computing Joint Undertaking (JU) under grant agreement No 101102047. The JU receives support from the Digital Europe Programme and Germany, Italy, Spain, France, Belgium, Austria.</a:t>
            </a:r>
          </a:p>
        </p:txBody>
      </p:sp>
      <p:sp>
        <p:nvSpPr>
          <p:cNvPr id="3" name="Foliennummernplatzhalter 8">
            <a:extLst>
              <a:ext uri="{FF2B5EF4-FFF2-40B4-BE49-F238E27FC236}">
                <a16:creationId xmlns:a16="http://schemas.microsoft.com/office/drawing/2014/main" id="{94FA539D-C54B-BE7D-5CF2-8987821D5668}"/>
              </a:ext>
            </a:extLst>
          </p:cNvPr>
          <p:cNvSpPr txBox="1">
            <a:spLocks/>
          </p:cNvSpPr>
          <p:nvPr/>
        </p:nvSpPr>
        <p:spPr>
          <a:xfrm>
            <a:off x="9448800" y="643510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A82E74A0-C6AC-4796-A7C6-CF98684381B1}" type="slidenum">
              <a:rPr lang="de-DE" smtClean="0"/>
              <a:pPr algn="r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096500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Graustuf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{CC8D96DF-BFDC-D141-B11D-8656AFB2D7A8}tf10001122</Template>
  <TotalTime>407</TotalTime>
  <Words>155</Words>
  <Application>Microsoft Office PowerPoint</Application>
  <PresentationFormat>Grand écran</PresentationFormat>
  <Paragraphs>25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Cantarell Regular</vt:lpstr>
      <vt:lpstr>Benutzerdefiniertes Design</vt:lpstr>
      <vt:lpstr>Office</vt:lpstr>
      <vt:lpstr>Présentation PowerPoint</vt:lpstr>
      <vt:lpstr>“Dos &amp; Don'ts“ workshop series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marie francoise gerard</cp:lastModifiedBy>
  <cp:revision>86</cp:revision>
  <dcterms:created xsi:type="dcterms:W3CDTF">2020-06-25T08:10:04Z</dcterms:created>
  <dcterms:modified xsi:type="dcterms:W3CDTF">2024-05-27T13:06:17Z</dcterms:modified>
</cp:coreProperties>
</file>