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57" r:id="rId3"/>
    <p:sldId id="258" r:id="rId4"/>
    <p:sldId id="259" r:id="rId5"/>
    <p:sldId id="261" r:id="rId6"/>
    <p:sldId id="260" r:id="rId7"/>
    <p:sldId id="262" r:id="rId8"/>
    <p:sldId id="263" r:id="rId9"/>
    <p:sldId id="264" r:id="rId10"/>
    <p:sldId id="265" r:id="rId1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6" name="Shape 126"/>
          <p:cNvSpPr>
            <a:spLocks noGrp="1" noRot="1" noChangeAspect="1"/>
          </p:cNvSpPr>
          <p:nvPr>
            <p:ph type="sldImg"/>
          </p:nvPr>
        </p:nvSpPr>
        <p:spPr>
          <a:xfrm>
            <a:off x="1143000" y="685800"/>
            <a:ext cx="4572000" cy="3429000"/>
          </a:xfrm>
          <a:prstGeom prst="rect">
            <a:avLst/>
          </a:prstGeom>
        </p:spPr>
        <p:txBody>
          <a:bodyPr/>
          <a:lstStyle/>
          <a:p>
            <a:endParaRPr/>
          </a:p>
        </p:txBody>
      </p:sp>
      <p:sp>
        <p:nvSpPr>
          <p:cNvPr id="127" name="Shape 12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Custom Layout">
    <p:spTree>
      <p:nvGrpSpPr>
        <p:cNvPr id="1" name=""/>
        <p:cNvGrpSpPr/>
        <p:nvPr/>
      </p:nvGrpSpPr>
      <p:grpSpPr>
        <a:xfrm>
          <a:off x="0" y="0"/>
          <a:ext cx="0" cy="0"/>
          <a:chOff x="0" y="0"/>
          <a:chExt cx="0" cy="0"/>
        </a:xfrm>
      </p:grpSpPr>
      <p:sp>
        <p:nvSpPr>
          <p:cNvPr id="14" name="Title Text"/>
          <p:cNvSpPr txBox="1">
            <a:spLocks noGrp="1"/>
          </p:cNvSpPr>
          <p:nvPr>
            <p:ph type="title"/>
          </p:nvPr>
        </p:nvSpPr>
        <p:spPr>
          <a:prstGeom prst="rect">
            <a:avLst/>
          </a:prstGeom>
        </p:spPr>
        <p:txBody>
          <a:bodyPr/>
          <a:lstStyle/>
          <a:p>
            <a:r>
              <a:t>Title Text</a:t>
            </a:r>
          </a:p>
        </p:txBody>
      </p:sp>
      <p:sp>
        <p:nvSpPr>
          <p:cNvPr id="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105" name="Picture 8" descr="Picture 8"/>
          <p:cNvPicPr>
            <a:picLocks noChangeAspect="1"/>
          </p:cNvPicPr>
          <p:nvPr/>
        </p:nvPicPr>
        <p:blipFill>
          <a:blip r:embed="rId2">
            <a:extLst/>
          </a:blip>
          <a:stretch>
            <a:fillRect/>
          </a:stretch>
        </p:blipFill>
        <p:spPr>
          <a:xfrm>
            <a:off x="10886737" y="121867"/>
            <a:ext cx="1305262" cy="1061421"/>
          </a:xfrm>
          <a:prstGeom prst="rect">
            <a:avLst/>
          </a:prstGeom>
          <a:ln w="12700">
            <a:miter lim="400000"/>
          </a:ln>
        </p:spPr>
      </p:pic>
      <p:sp>
        <p:nvSpPr>
          <p:cNvPr id="106" name="Rectangle 9"/>
          <p:cNvSpPr/>
          <p:nvPr/>
        </p:nvSpPr>
        <p:spPr>
          <a:xfrm>
            <a:off x="0" y="-1"/>
            <a:ext cx="12192000" cy="1183290"/>
          </a:xfrm>
          <a:prstGeom prst="rect">
            <a:avLst/>
          </a:prstGeom>
          <a:ln w="19050">
            <a:solidFill>
              <a:srgbClr val="BF9000"/>
            </a:solidFill>
            <a:miter/>
          </a:ln>
        </p:spPr>
        <p:txBody>
          <a:bodyPr lIns="45719" rIns="45719" anchor="ctr"/>
          <a:lstStyle/>
          <a:p>
            <a:pPr algn="ctr">
              <a:defRPr>
                <a:solidFill>
                  <a:srgbClr val="FFFFFF"/>
                </a:solidFill>
              </a:defRPr>
            </a:pPr>
            <a:endParaRPr/>
          </a:p>
        </p:txBody>
      </p:sp>
      <p:sp>
        <p:nvSpPr>
          <p:cNvPr id="107" name="Rectangle 10"/>
          <p:cNvSpPr/>
          <p:nvPr/>
        </p:nvSpPr>
        <p:spPr>
          <a:xfrm>
            <a:off x="0" y="6356350"/>
            <a:ext cx="12192000" cy="501650"/>
          </a:xfrm>
          <a:prstGeom prst="rect">
            <a:avLst/>
          </a:prstGeom>
          <a:ln w="25400">
            <a:solidFill>
              <a:srgbClr val="BF9000"/>
            </a:solidFill>
            <a:miter/>
          </a:ln>
        </p:spPr>
        <p:txBody>
          <a:bodyPr lIns="45719" rIns="45719" anchor="ctr"/>
          <a:lstStyle/>
          <a:p>
            <a:pPr algn="ctr">
              <a:defRPr>
                <a:solidFill>
                  <a:srgbClr val="FFFFFF"/>
                </a:solidFill>
              </a:defRPr>
            </a:pPr>
            <a:endParaRPr/>
          </a:p>
        </p:txBody>
      </p:sp>
      <p:sp>
        <p:nvSpPr>
          <p:cNvPr id="108" name="Title Text"/>
          <p:cNvSpPr txBox="1">
            <a:spLocks noGrp="1"/>
          </p:cNvSpPr>
          <p:nvPr>
            <p:ph type="title"/>
          </p:nvPr>
        </p:nvSpPr>
        <p:spPr>
          <a:xfrm>
            <a:off x="839787" y="457200"/>
            <a:ext cx="7770813" cy="952500"/>
          </a:xfrm>
          <a:prstGeom prst="rect">
            <a:avLst/>
          </a:prstGeom>
        </p:spPr>
        <p:txBody>
          <a:bodyPr anchor="b"/>
          <a:lstStyle>
            <a:lvl1pPr>
              <a:defRPr sz="3200"/>
            </a:lvl1pPr>
          </a:lstStyle>
          <a:p>
            <a:r>
              <a:t>Title Text</a:t>
            </a:r>
          </a:p>
        </p:txBody>
      </p:sp>
      <p:sp>
        <p:nvSpPr>
          <p:cNvPr id="109" name="Picture Placeholder 2"/>
          <p:cNvSpPr>
            <a:spLocks noGrp="1"/>
          </p:cNvSpPr>
          <p:nvPr>
            <p:ph type="pic" sz="half" idx="21"/>
          </p:nvPr>
        </p:nvSpPr>
        <p:spPr>
          <a:xfrm>
            <a:off x="5505450" y="2209800"/>
            <a:ext cx="5849938" cy="3651250"/>
          </a:xfrm>
          <a:prstGeom prst="rect">
            <a:avLst/>
          </a:prstGeom>
        </p:spPr>
        <p:txBody>
          <a:bodyPr lIns="91439" rIns="91439">
            <a:noAutofit/>
          </a:bodyPr>
          <a:lstStyle/>
          <a:p>
            <a:endParaRPr/>
          </a:p>
        </p:txBody>
      </p:sp>
      <p:sp>
        <p:nvSpPr>
          <p:cNvPr id="110" name="Body Level One…"/>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bg>
      <p:bgPr>
        <a:solidFill>
          <a:srgbClr val="FFFFFF"/>
        </a:solidFill>
        <a:effectLst/>
      </p:bgPr>
    </p:bg>
    <p:spTree>
      <p:nvGrpSpPr>
        <p:cNvPr id="1" name=""/>
        <p:cNvGrpSpPr/>
        <p:nvPr/>
      </p:nvGrpSpPr>
      <p:grpSpPr>
        <a:xfrm>
          <a:off x="0" y="0"/>
          <a:ext cx="0" cy="0"/>
          <a:chOff x="0" y="0"/>
          <a:chExt cx="0" cy="0"/>
        </a:xfrm>
      </p:grpSpPr>
      <p:sp>
        <p:nvSpPr>
          <p:cNvPr id="118" name="Title Text"/>
          <p:cNvSpPr txBox="1">
            <a:spLocks noGrp="1"/>
          </p:cNvSpPr>
          <p:nvPr>
            <p:ph type="title"/>
          </p:nvPr>
        </p:nvSpPr>
        <p:spPr>
          <a:xfrm>
            <a:off x="1981200" y="274638"/>
            <a:ext cx="8229600" cy="1143001"/>
          </a:xfrm>
          <a:prstGeom prst="rect">
            <a:avLst/>
          </a:prstGeom>
        </p:spPr>
        <p:txBody>
          <a:bodyPr/>
          <a:lstStyle>
            <a:lvl1pPr defTabSz="457200">
              <a:lnSpc>
                <a:spcPct val="100000"/>
              </a:lnSpc>
              <a:defRPr>
                <a:latin typeface="+mn-lt"/>
                <a:ea typeface="+mn-ea"/>
                <a:cs typeface="+mn-cs"/>
                <a:sym typeface="Calibri"/>
              </a:defRPr>
            </a:lvl1pPr>
          </a:lstStyle>
          <a:p>
            <a:r>
              <a:t>Title Text</a:t>
            </a:r>
          </a:p>
        </p:txBody>
      </p:sp>
      <p:sp>
        <p:nvSpPr>
          <p:cNvPr id="119" name="Body Level One…"/>
          <p:cNvSpPr txBox="1">
            <a:spLocks noGrp="1"/>
          </p:cNvSpPr>
          <p:nvPr>
            <p:ph type="body" idx="1"/>
          </p:nvPr>
        </p:nvSpPr>
        <p:spPr>
          <a:xfrm>
            <a:off x="1981200" y="1600200"/>
            <a:ext cx="8229600" cy="4525963"/>
          </a:xfrm>
          <a:prstGeom prst="rect">
            <a:avLst/>
          </a:prstGeom>
        </p:spPr>
        <p:txBody>
          <a:bodyPr/>
          <a:lstStyle>
            <a:lvl1pPr marL="342900" indent="-342900" defTabSz="457200">
              <a:lnSpc>
                <a:spcPct val="100000"/>
              </a:lnSpc>
              <a:spcBef>
                <a:spcPts val="700"/>
              </a:spcBef>
              <a:defRPr sz="3200"/>
            </a:lvl1pPr>
            <a:lvl2pPr marL="783771" indent="-326571" defTabSz="457200">
              <a:lnSpc>
                <a:spcPct val="100000"/>
              </a:lnSpc>
              <a:spcBef>
                <a:spcPts val="700"/>
              </a:spcBef>
              <a:buChar char="–"/>
              <a:defRPr sz="3200"/>
            </a:lvl2pPr>
            <a:lvl3pPr marL="1219200" indent="-304800" defTabSz="457200">
              <a:lnSpc>
                <a:spcPct val="100000"/>
              </a:lnSpc>
              <a:spcBef>
                <a:spcPts val="700"/>
              </a:spcBef>
              <a:defRPr sz="3200"/>
            </a:lvl3pPr>
            <a:lvl4pPr marL="1737360" indent="-365760" defTabSz="457200">
              <a:lnSpc>
                <a:spcPct val="100000"/>
              </a:lnSpc>
              <a:spcBef>
                <a:spcPts val="700"/>
              </a:spcBef>
              <a:buChar char="–"/>
              <a:defRPr sz="3200"/>
            </a:lvl4pPr>
            <a:lvl5pPr marL="2194560" indent="-365760" defTabSz="457200">
              <a:lnSpc>
                <a:spcPct val="100000"/>
              </a:lnSpc>
              <a:spcBef>
                <a:spcPts val="700"/>
              </a:spcBef>
              <a:buChar char="»"/>
              <a:defRPr sz="3200"/>
            </a:lvl5pPr>
          </a:lstStyle>
          <a:p>
            <a:r>
              <a:t>Body Level One</a:t>
            </a:r>
          </a:p>
          <a:p>
            <a:pPr lvl="1"/>
            <a:r>
              <a:t>Body Level Two</a:t>
            </a:r>
          </a:p>
          <a:p>
            <a:pPr lvl="2"/>
            <a:r>
              <a:t>Body Level Three</a:t>
            </a:r>
          </a:p>
          <a:p>
            <a:pPr lvl="3"/>
            <a:r>
              <a:t>Body Level Four</a:t>
            </a:r>
          </a:p>
          <a:p>
            <a:pPr lvl="4"/>
            <a:r>
              <a:t>Body Level Five</a:t>
            </a:r>
          </a:p>
        </p:txBody>
      </p:sp>
      <p:sp>
        <p:nvSpPr>
          <p:cNvPr id="120" name="Slide Number"/>
          <p:cNvSpPr txBox="1">
            <a:spLocks noGrp="1"/>
          </p:cNvSpPr>
          <p:nvPr>
            <p:ph type="sldNum" sz="quarter" idx="2"/>
          </p:nvPr>
        </p:nvSpPr>
        <p:spPr>
          <a:xfrm>
            <a:off x="9952176" y="6414760"/>
            <a:ext cx="258624" cy="248305"/>
          </a:xfrm>
          <a:prstGeom prst="rect">
            <a:avLst/>
          </a:prstGeom>
        </p:spPr>
        <p:txBody>
          <a:bodyPr/>
          <a:lstStyle>
            <a:lvl1pPr defTabSz="457200"/>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10886737" y="121867"/>
            <a:ext cx="1305262" cy="1061421"/>
          </a:xfrm>
          <a:prstGeom prst="rect">
            <a:avLst/>
          </a:prstGeom>
          <a:ln w="12700">
            <a:miter lim="400000"/>
          </a:ln>
        </p:spPr>
      </p:pic>
      <p:sp>
        <p:nvSpPr>
          <p:cNvPr id="23" name="Rectangle 9"/>
          <p:cNvSpPr/>
          <p:nvPr/>
        </p:nvSpPr>
        <p:spPr>
          <a:xfrm>
            <a:off x="0" y="-1"/>
            <a:ext cx="12192000" cy="1183290"/>
          </a:xfrm>
          <a:prstGeom prst="rect">
            <a:avLst/>
          </a:prstGeom>
          <a:ln w="19050">
            <a:solidFill>
              <a:srgbClr val="BF9000"/>
            </a:solidFill>
            <a:miter/>
          </a:ln>
        </p:spPr>
        <p:txBody>
          <a:bodyPr lIns="45719" rIns="45719" anchor="ctr"/>
          <a:lstStyle/>
          <a:p>
            <a:pPr algn="ctr">
              <a:defRPr>
                <a:solidFill>
                  <a:srgbClr val="FFFFFF"/>
                </a:solidFill>
              </a:defRPr>
            </a:pPr>
            <a:endParaRPr/>
          </a:p>
        </p:txBody>
      </p:sp>
      <p:sp>
        <p:nvSpPr>
          <p:cNvPr id="24" name="Rectangle 10"/>
          <p:cNvSpPr/>
          <p:nvPr/>
        </p:nvSpPr>
        <p:spPr>
          <a:xfrm>
            <a:off x="0" y="6356350"/>
            <a:ext cx="12192000" cy="501650"/>
          </a:xfrm>
          <a:prstGeom prst="rect">
            <a:avLst/>
          </a:prstGeom>
          <a:ln w="25400">
            <a:solidFill>
              <a:srgbClr val="BF9000"/>
            </a:solidFill>
            <a:miter/>
          </a:ln>
        </p:spPr>
        <p:txBody>
          <a:bodyPr lIns="45719" rIns="45719" anchor="ctr"/>
          <a:lstStyle/>
          <a:p>
            <a:pPr algn="ctr">
              <a:defRPr>
                <a:solidFill>
                  <a:srgbClr val="FFFFFF"/>
                </a:solidFill>
              </a:defRPr>
            </a:pPr>
            <a:endParaRPr/>
          </a:p>
        </p:txBody>
      </p:sp>
      <p:sp>
        <p:nvSpPr>
          <p:cNvPr id="25" name="Title Text"/>
          <p:cNvSpPr txBox="1">
            <a:spLocks noGrp="1"/>
          </p:cNvSpPr>
          <p:nvPr>
            <p:ph type="title"/>
          </p:nvPr>
        </p:nvSpPr>
        <p:spPr>
          <a:xfrm>
            <a:off x="537881" y="430304"/>
            <a:ext cx="10908256" cy="742280"/>
          </a:xfrm>
          <a:prstGeom prst="rect">
            <a:avLst/>
          </a:prstGeom>
        </p:spPr>
        <p:txBody>
          <a:bodyPr anchor="b"/>
          <a:lstStyle/>
          <a:p>
            <a:r>
              <a:t>Title Text</a:t>
            </a:r>
          </a:p>
        </p:txBody>
      </p:sp>
      <p:sp>
        <p:nvSpPr>
          <p:cNvPr id="26" name="Body Level One…"/>
          <p:cNvSpPr txBox="1">
            <a:spLocks noGrp="1"/>
          </p:cNvSpPr>
          <p:nvPr>
            <p:ph type="body" sz="quarter" idx="1" hasCustomPrompt="1"/>
          </p:nvPr>
        </p:nvSpPr>
        <p:spPr>
          <a:xfrm>
            <a:off x="1384150" y="5690794"/>
            <a:ext cx="9144001" cy="481406"/>
          </a:xfrm>
          <a:prstGeom prst="rect">
            <a:avLst/>
          </a:prstGeom>
        </p:spPr>
        <p:txBody>
          <a:bodyPr/>
          <a:lstStyle>
            <a:lvl1pPr marL="0" indent="0" algn="ctr">
              <a:buSzTx/>
              <a:buFontTx/>
              <a:buNone/>
              <a:defRPr sz="3000">
                <a:latin typeface="Times New Roman"/>
                <a:ea typeface="Times New Roman"/>
                <a:cs typeface="Times New Roman"/>
                <a:sym typeface="Times New Roman"/>
              </a:defRPr>
            </a:lvl1pPr>
            <a:lvl2pPr marL="0" indent="457200" algn="ctr">
              <a:buSzTx/>
              <a:buFontTx/>
              <a:buNone/>
              <a:defRPr sz="3000">
                <a:latin typeface="Times New Roman"/>
                <a:ea typeface="Times New Roman"/>
                <a:cs typeface="Times New Roman"/>
                <a:sym typeface="Times New Roman"/>
              </a:defRPr>
            </a:lvl2pPr>
            <a:lvl3pPr marL="0" indent="914400" algn="ctr">
              <a:buSzTx/>
              <a:buFontTx/>
              <a:buNone/>
              <a:defRPr sz="3000">
                <a:latin typeface="Times New Roman"/>
                <a:ea typeface="Times New Roman"/>
                <a:cs typeface="Times New Roman"/>
                <a:sym typeface="Times New Roman"/>
              </a:defRPr>
            </a:lvl3pPr>
            <a:lvl4pPr marL="0" indent="1371600" algn="ctr">
              <a:buSzTx/>
              <a:buFontTx/>
              <a:buNone/>
              <a:defRPr sz="3000">
                <a:latin typeface="Times New Roman"/>
                <a:ea typeface="Times New Roman"/>
                <a:cs typeface="Times New Roman"/>
                <a:sym typeface="Times New Roman"/>
              </a:defRPr>
            </a:lvl4pPr>
            <a:lvl5pPr marL="0" indent="1828800" algn="ctr">
              <a:buSzTx/>
              <a:buFontTx/>
              <a:buNone/>
              <a:defRPr sz="3000">
                <a:latin typeface="Times New Roman"/>
                <a:ea typeface="Times New Roman"/>
                <a:cs typeface="Times New Roman"/>
                <a:sym typeface="Times New Roman"/>
              </a:defRPr>
            </a:lvl5pPr>
          </a:lstStyle>
          <a:p>
            <a:r>
              <a:t>Subtitle </a:t>
            </a:r>
          </a:p>
          <a:p>
            <a:pPr lvl="1"/>
            <a:endParaRPr/>
          </a:p>
          <a:p>
            <a:pPr lvl="2"/>
            <a:endParaRPr/>
          </a:p>
          <a:p>
            <a:pPr lvl="3"/>
            <a:endParaRPr/>
          </a:p>
          <a:p>
            <a:pPr lvl="4"/>
            <a:endParaRPr/>
          </a:p>
        </p:txBody>
      </p:sp>
      <p:sp>
        <p:nvSpPr>
          <p:cNvPr id="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34" name="Picture 8" descr="Picture 8"/>
          <p:cNvPicPr>
            <a:picLocks noChangeAspect="1"/>
          </p:cNvPicPr>
          <p:nvPr/>
        </p:nvPicPr>
        <p:blipFill>
          <a:blip r:embed="rId2">
            <a:extLst/>
          </a:blip>
          <a:stretch>
            <a:fillRect/>
          </a:stretch>
        </p:blipFill>
        <p:spPr>
          <a:xfrm>
            <a:off x="10886737" y="121867"/>
            <a:ext cx="1305262" cy="1061421"/>
          </a:xfrm>
          <a:prstGeom prst="rect">
            <a:avLst/>
          </a:prstGeom>
          <a:ln w="12700">
            <a:miter lim="400000"/>
          </a:ln>
        </p:spPr>
      </p:pic>
      <p:sp>
        <p:nvSpPr>
          <p:cNvPr id="35" name="Rectangle 9"/>
          <p:cNvSpPr/>
          <p:nvPr/>
        </p:nvSpPr>
        <p:spPr>
          <a:xfrm>
            <a:off x="0" y="-1"/>
            <a:ext cx="12192000" cy="1183290"/>
          </a:xfrm>
          <a:prstGeom prst="rect">
            <a:avLst/>
          </a:prstGeom>
          <a:ln w="19050">
            <a:solidFill>
              <a:srgbClr val="BF9000"/>
            </a:solidFill>
            <a:miter/>
          </a:ln>
        </p:spPr>
        <p:txBody>
          <a:bodyPr lIns="45719" rIns="45719" anchor="ctr"/>
          <a:lstStyle/>
          <a:p>
            <a:pPr algn="ctr">
              <a:defRPr>
                <a:solidFill>
                  <a:srgbClr val="FFFFFF"/>
                </a:solidFill>
              </a:defRPr>
            </a:pPr>
            <a:endParaRPr/>
          </a:p>
        </p:txBody>
      </p:sp>
      <p:sp>
        <p:nvSpPr>
          <p:cNvPr id="36" name="Rectangle 10"/>
          <p:cNvSpPr/>
          <p:nvPr/>
        </p:nvSpPr>
        <p:spPr>
          <a:xfrm>
            <a:off x="0" y="6356350"/>
            <a:ext cx="12192000" cy="501650"/>
          </a:xfrm>
          <a:prstGeom prst="rect">
            <a:avLst/>
          </a:prstGeom>
          <a:ln w="25400">
            <a:solidFill>
              <a:srgbClr val="BF9000"/>
            </a:solidFill>
            <a:miter/>
          </a:ln>
        </p:spPr>
        <p:txBody>
          <a:bodyPr lIns="45719" rIns="45719" anchor="ctr"/>
          <a:lstStyle/>
          <a:p>
            <a:pPr algn="ctr">
              <a:defRPr>
                <a:solidFill>
                  <a:srgbClr val="FFFFFF"/>
                </a:solidFill>
              </a:defRPr>
            </a:pPr>
            <a:endParaRPr/>
          </a:p>
        </p:txBody>
      </p:sp>
      <p:sp>
        <p:nvSpPr>
          <p:cNvPr id="37" name="Title Text"/>
          <p:cNvSpPr txBox="1">
            <a:spLocks noGrp="1"/>
          </p:cNvSpPr>
          <p:nvPr>
            <p:ph type="title"/>
          </p:nvPr>
        </p:nvSpPr>
        <p:spPr>
          <a:prstGeom prst="rect">
            <a:avLst/>
          </a:prstGeom>
        </p:spPr>
        <p:txBody>
          <a:bodyPr/>
          <a:lstStyle/>
          <a:p>
            <a:r>
              <a:t>Title Text</a:t>
            </a:r>
          </a:p>
        </p:txBody>
      </p:sp>
      <p:sp>
        <p:nvSpPr>
          <p:cNvPr id="38" name="Body Level One…"/>
          <p:cNvSpPr txBox="1">
            <a:spLocks noGrp="1"/>
          </p:cNvSpPr>
          <p:nvPr>
            <p:ph type="body" idx="1"/>
          </p:nvPr>
        </p:nvSpPr>
        <p:spPr>
          <a:xfrm>
            <a:off x="804134" y="1868486"/>
            <a:ext cx="10515601"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46" name="Title Text"/>
          <p:cNvSpPr txBox="1">
            <a:spLocks noGrp="1"/>
          </p:cNvSpPr>
          <p:nvPr>
            <p:ph type="title"/>
          </p:nvPr>
        </p:nvSpPr>
        <p:spPr>
          <a:xfrm>
            <a:off x="831850" y="1709738"/>
            <a:ext cx="10515600" cy="2852737"/>
          </a:xfrm>
          <a:prstGeom prst="rect">
            <a:avLst/>
          </a:prstGeom>
        </p:spPr>
        <p:txBody>
          <a:bodyPr anchor="b"/>
          <a:lstStyle>
            <a:lvl1pPr>
              <a:defRPr sz="6000"/>
            </a:lvl1pPr>
          </a:lstStyle>
          <a:p>
            <a:r>
              <a:t>Title Text</a:t>
            </a:r>
          </a:p>
        </p:txBody>
      </p:sp>
      <p:sp>
        <p:nvSpPr>
          <p:cNvPr id="47" name="Body Level One…"/>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55" name="Title Text"/>
          <p:cNvSpPr txBox="1">
            <a:spLocks noGrp="1"/>
          </p:cNvSpPr>
          <p:nvPr>
            <p:ph type="title"/>
          </p:nvPr>
        </p:nvSpPr>
        <p:spPr>
          <a:prstGeom prst="rect">
            <a:avLst/>
          </a:prstGeom>
        </p:spPr>
        <p:txBody>
          <a:bodyPr/>
          <a:lstStyle/>
          <a:p>
            <a:r>
              <a:t>Title Text</a:t>
            </a:r>
          </a:p>
        </p:txBody>
      </p:sp>
      <p:sp>
        <p:nvSpPr>
          <p:cNvPr id="56"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64" name="Picture 8" descr="Picture 8"/>
          <p:cNvPicPr>
            <a:picLocks noChangeAspect="1"/>
          </p:cNvPicPr>
          <p:nvPr/>
        </p:nvPicPr>
        <p:blipFill>
          <a:blip r:embed="rId2">
            <a:extLst/>
          </a:blip>
          <a:stretch>
            <a:fillRect/>
          </a:stretch>
        </p:blipFill>
        <p:spPr>
          <a:xfrm>
            <a:off x="10886737" y="121867"/>
            <a:ext cx="1305262" cy="1061421"/>
          </a:xfrm>
          <a:prstGeom prst="rect">
            <a:avLst/>
          </a:prstGeom>
          <a:ln w="12700">
            <a:miter lim="400000"/>
          </a:ln>
        </p:spPr>
      </p:pic>
      <p:sp>
        <p:nvSpPr>
          <p:cNvPr id="65" name="Rectangle 9"/>
          <p:cNvSpPr/>
          <p:nvPr/>
        </p:nvSpPr>
        <p:spPr>
          <a:xfrm>
            <a:off x="0" y="-1"/>
            <a:ext cx="12192000" cy="1183290"/>
          </a:xfrm>
          <a:prstGeom prst="rect">
            <a:avLst/>
          </a:prstGeom>
          <a:ln w="19050">
            <a:solidFill>
              <a:srgbClr val="BF9000"/>
            </a:solidFill>
            <a:miter/>
          </a:ln>
        </p:spPr>
        <p:txBody>
          <a:bodyPr lIns="45719" rIns="45719" anchor="ctr"/>
          <a:lstStyle/>
          <a:p>
            <a:pPr algn="ctr">
              <a:defRPr>
                <a:solidFill>
                  <a:srgbClr val="FFFFFF"/>
                </a:solidFill>
              </a:defRPr>
            </a:pPr>
            <a:endParaRPr/>
          </a:p>
        </p:txBody>
      </p:sp>
      <p:sp>
        <p:nvSpPr>
          <p:cNvPr id="66" name="Rectangle 10"/>
          <p:cNvSpPr/>
          <p:nvPr/>
        </p:nvSpPr>
        <p:spPr>
          <a:xfrm>
            <a:off x="0" y="6356350"/>
            <a:ext cx="12192000" cy="501650"/>
          </a:xfrm>
          <a:prstGeom prst="rect">
            <a:avLst/>
          </a:prstGeom>
          <a:ln w="25400">
            <a:solidFill>
              <a:srgbClr val="BF9000"/>
            </a:solidFill>
            <a:miter/>
          </a:ln>
        </p:spPr>
        <p:txBody>
          <a:bodyPr lIns="45719" rIns="45719" anchor="ctr"/>
          <a:lstStyle/>
          <a:p>
            <a:pPr algn="ctr">
              <a:defRPr>
                <a:solidFill>
                  <a:srgbClr val="FFFFFF"/>
                </a:solidFill>
              </a:defRPr>
            </a:pPr>
            <a:endParaRPr/>
          </a:p>
        </p:txBody>
      </p:sp>
      <p:sp>
        <p:nvSpPr>
          <p:cNvPr id="67"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68" name="Body Level One…"/>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69" name="Text Placeholder 4"/>
          <p:cNvSpPr>
            <a:spLocks noGrp="1"/>
          </p:cNvSpPr>
          <p:nvPr>
            <p:ph type="body" sz="quarter" idx="21"/>
          </p:nvPr>
        </p:nvSpPr>
        <p:spPr>
          <a:xfrm>
            <a:off x="6172200" y="1681163"/>
            <a:ext cx="5183188" cy="823913"/>
          </a:xfrm>
          <a:prstGeom prst="rect">
            <a:avLst/>
          </a:prstGeom>
        </p:spPr>
        <p:txBody>
          <a:bodyPr anchor="b"/>
          <a:lstStyle/>
          <a:p>
            <a:pPr marL="0" indent="0">
              <a:buSzTx/>
              <a:buFontTx/>
              <a:buNone/>
              <a:defRPr sz="2400" b="1"/>
            </a:pPr>
            <a:endParaRP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7" name="Title Text"/>
          <p:cNvSpPr txBox="1">
            <a:spLocks noGrp="1"/>
          </p:cNvSpPr>
          <p:nvPr>
            <p:ph type="title"/>
          </p:nvPr>
        </p:nvSpPr>
        <p:spPr>
          <a:prstGeom prst="rect">
            <a:avLst/>
          </a:prstGeom>
        </p:spPr>
        <p:txBody>
          <a:bodyPr/>
          <a:lstStyle/>
          <a:p>
            <a:r>
              <a:t>Title Text</a:t>
            </a:r>
          </a:p>
        </p:txBody>
      </p:sp>
      <p:sp>
        <p:nvSpPr>
          <p:cNvPr id="7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92" name="Picture 8" descr="Picture 8"/>
          <p:cNvPicPr>
            <a:picLocks noChangeAspect="1"/>
          </p:cNvPicPr>
          <p:nvPr/>
        </p:nvPicPr>
        <p:blipFill>
          <a:blip r:embed="rId2">
            <a:extLst/>
          </a:blip>
          <a:stretch>
            <a:fillRect/>
          </a:stretch>
        </p:blipFill>
        <p:spPr>
          <a:xfrm>
            <a:off x="10886737" y="121867"/>
            <a:ext cx="1305262" cy="1061421"/>
          </a:xfrm>
          <a:prstGeom prst="rect">
            <a:avLst/>
          </a:prstGeom>
          <a:ln w="12700">
            <a:miter lim="400000"/>
          </a:ln>
        </p:spPr>
      </p:pic>
      <p:sp>
        <p:nvSpPr>
          <p:cNvPr id="93" name="Rectangle 9"/>
          <p:cNvSpPr/>
          <p:nvPr/>
        </p:nvSpPr>
        <p:spPr>
          <a:xfrm>
            <a:off x="0" y="-1"/>
            <a:ext cx="12192000" cy="1183290"/>
          </a:xfrm>
          <a:prstGeom prst="rect">
            <a:avLst/>
          </a:prstGeom>
          <a:ln w="19050">
            <a:solidFill>
              <a:srgbClr val="BF9000"/>
            </a:solidFill>
            <a:miter/>
          </a:ln>
        </p:spPr>
        <p:txBody>
          <a:bodyPr lIns="45719" rIns="45719" anchor="ctr"/>
          <a:lstStyle/>
          <a:p>
            <a:pPr algn="ctr">
              <a:defRPr>
                <a:solidFill>
                  <a:srgbClr val="FFFFFF"/>
                </a:solidFill>
              </a:defRPr>
            </a:pPr>
            <a:endParaRPr/>
          </a:p>
        </p:txBody>
      </p:sp>
      <p:sp>
        <p:nvSpPr>
          <p:cNvPr id="94" name="Rectangle 10"/>
          <p:cNvSpPr/>
          <p:nvPr/>
        </p:nvSpPr>
        <p:spPr>
          <a:xfrm>
            <a:off x="0" y="6356350"/>
            <a:ext cx="12192000" cy="501650"/>
          </a:xfrm>
          <a:prstGeom prst="rect">
            <a:avLst/>
          </a:prstGeom>
          <a:ln w="25400">
            <a:solidFill>
              <a:srgbClr val="BF9000"/>
            </a:solidFill>
            <a:miter/>
          </a:ln>
        </p:spPr>
        <p:txBody>
          <a:bodyPr lIns="45719" rIns="45719" anchor="ctr"/>
          <a:lstStyle/>
          <a:p>
            <a:pPr algn="ctr">
              <a:defRPr>
                <a:solidFill>
                  <a:srgbClr val="FFFFFF"/>
                </a:solidFill>
              </a:defRPr>
            </a:pPr>
            <a:endParaRPr/>
          </a:p>
        </p:txBody>
      </p:sp>
      <p:sp>
        <p:nvSpPr>
          <p:cNvPr id="95"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96" name="Body Level One…"/>
          <p:cNvSpPr txBox="1">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97" name="Text Placeholder 3"/>
          <p:cNvSpPr>
            <a:spLocks noGrp="1"/>
          </p:cNvSpPr>
          <p:nvPr>
            <p:ph type="body" sz="quarter" idx="21"/>
          </p:nvPr>
        </p:nvSpPr>
        <p:spPr>
          <a:xfrm>
            <a:off x="839787" y="2057400"/>
            <a:ext cx="3932239" cy="3811588"/>
          </a:xfrm>
          <a:prstGeom prst="rect">
            <a:avLst/>
          </a:prstGeom>
        </p:spPr>
        <p:txBody>
          <a:bodyPr/>
          <a:lstStyle/>
          <a:p>
            <a:pPr marL="0" indent="0">
              <a:buSzTx/>
              <a:buFontTx/>
              <a:buNone/>
              <a:defRPr sz="1600"/>
            </a:pPr>
            <a:endParaRPr/>
          </a:p>
        </p:txBody>
      </p:sp>
      <p:sp>
        <p:nvSpPr>
          <p:cNvPr id="9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rcRect/>
          <a:stretch>
            <a:fillRect/>
          </a:stretch>
        </a:blipFill>
        <a:effectLst/>
      </p:bgPr>
    </p:bg>
    <p:spTree>
      <p:nvGrpSpPr>
        <p:cNvPr id="1" name=""/>
        <p:cNvGrpSpPr/>
        <p:nvPr/>
      </p:nvGrpSpPr>
      <p:grpSpPr>
        <a:xfrm>
          <a:off x="0" y="0"/>
          <a:ext cx="0" cy="0"/>
          <a:chOff x="0" y="0"/>
          <a:chExt cx="0" cy="0"/>
        </a:xfrm>
      </p:grpSpPr>
      <p:pic>
        <p:nvPicPr>
          <p:cNvPr id="2" name="Picture 8" descr="Picture 8"/>
          <p:cNvPicPr>
            <a:picLocks noChangeAspect="1"/>
          </p:cNvPicPr>
          <p:nvPr/>
        </p:nvPicPr>
        <p:blipFill>
          <a:blip r:embed="rId14">
            <a:extLst/>
          </a:blip>
          <a:stretch>
            <a:fillRect/>
          </a:stretch>
        </p:blipFill>
        <p:spPr>
          <a:xfrm>
            <a:off x="10886737" y="121867"/>
            <a:ext cx="1305262" cy="1061421"/>
          </a:xfrm>
          <a:prstGeom prst="rect">
            <a:avLst/>
          </a:prstGeom>
          <a:ln w="12700">
            <a:miter lim="400000"/>
          </a:ln>
        </p:spPr>
      </p:pic>
      <p:sp>
        <p:nvSpPr>
          <p:cNvPr id="3" name="Rectangle 9"/>
          <p:cNvSpPr/>
          <p:nvPr/>
        </p:nvSpPr>
        <p:spPr>
          <a:xfrm>
            <a:off x="0" y="-1"/>
            <a:ext cx="12192000" cy="1183290"/>
          </a:xfrm>
          <a:prstGeom prst="rect">
            <a:avLst/>
          </a:prstGeom>
          <a:ln w="19050">
            <a:solidFill>
              <a:srgbClr val="BF9000"/>
            </a:solidFill>
            <a:miter/>
          </a:ln>
        </p:spPr>
        <p:txBody>
          <a:bodyPr lIns="45719" rIns="45719" anchor="ctr"/>
          <a:lstStyle/>
          <a:p>
            <a:pPr algn="ctr">
              <a:defRPr>
                <a:solidFill>
                  <a:srgbClr val="FFFFFF"/>
                </a:solidFill>
              </a:defRPr>
            </a:pPr>
            <a:endParaRPr/>
          </a:p>
        </p:txBody>
      </p:sp>
      <p:sp>
        <p:nvSpPr>
          <p:cNvPr id="4" name="Rectangle 10"/>
          <p:cNvSpPr/>
          <p:nvPr/>
        </p:nvSpPr>
        <p:spPr>
          <a:xfrm>
            <a:off x="0" y="6356350"/>
            <a:ext cx="12192000" cy="501650"/>
          </a:xfrm>
          <a:prstGeom prst="rect">
            <a:avLst/>
          </a:prstGeom>
          <a:ln w="25400">
            <a:solidFill>
              <a:srgbClr val="BF9000"/>
            </a:solidFill>
            <a:miter/>
          </a:ln>
        </p:spPr>
        <p:txBody>
          <a:bodyPr lIns="45719" rIns="45719" anchor="ctr"/>
          <a:lstStyle/>
          <a:p>
            <a:pPr algn="ctr">
              <a:defRPr>
                <a:solidFill>
                  <a:srgbClr val="FFFFFF"/>
                </a:solidFill>
              </a:defRPr>
            </a:pPr>
            <a:endParaRPr/>
          </a:p>
        </p:txBody>
      </p:sp>
      <p:sp>
        <p:nvSpPr>
          <p:cNvPr id="5" name="Title Text"/>
          <p:cNvSpPr txBox="1">
            <a:spLocks noGrp="1"/>
          </p:cNvSpPr>
          <p:nvPr>
            <p:ph type="title"/>
          </p:nvPr>
        </p:nvSpPr>
        <p:spPr>
          <a:xfrm>
            <a:off x="804134" y="153334"/>
            <a:ext cx="10059297" cy="9150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6" name="Slide Number"/>
          <p:cNvSpPr txBox="1">
            <a:spLocks noGrp="1"/>
          </p:cNvSpPr>
          <p:nvPr>
            <p:ph type="sldNum" sz="quarter" idx="2"/>
          </p:nvPr>
        </p:nvSpPr>
        <p:spPr>
          <a:xfrm>
            <a:off x="11095176" y="6477960"/>
            <a:ext cx="258624" cy="248305"/>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
        <p:nvSpPr>
          <p:cNvPr id="7"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1pPr>
      <a:lvl2pPr marL="0" marR="0" indent="0" algn="ctr"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2pPr>
      <a:lvl3pPr marL="0" marR="0" indent="0" algn="ctr"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3pPr>
      <a:lvl4pPr marL="0" marR="0" indent="0" algn="ctr"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4pPr>
      <a:lvl5pPr marL="0" marR="0" indent="0" algn="ctr"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5pPr>
      <a:lvl6pPr marL="0" marR="0" indent="0" algn="ctr"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6pPr>
      <a:lvl7pPr marL="0" marR="0" indent="0" algn="ctr"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7pPr>
      <a:lvl8pPr marL="0" marR="0" indent="0" algn="ctr"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8pPr>
      <a:lvl9pPr marL="0" marR="0" indent="0" algn="ctr"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Times New Roman"/>
          <a:ea typeface="Times New Roman"/>
          <a:cs typeface="Times New Roman"/>
          <a:sym typeface="Times New Roman"/>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mailto:anap@phys.uni-sofia.bg" TargetMode="External"/><Relationship Id="rId2" Type="http://schemas.openxmlformats.org/officeDocument/2006/relationships/hyperlink" Target="mailto:a_antonova@fmi.uni-sofia.bg" TargetMode="External"/><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29" name="Title 6"/>
          <p:cNvSpPr txBox="1">
            <a:spLocks noGrp="1"/>
          </p:cNvSpPr>
          <p:nvPr>
            <p:ph type="title"/>
          </p:nvPr>
        </p:nvSpPr>
        <p:spPr>
          <a:xfrm>
            <a:off x="537881" y="290454"/>
            <a:ext cx="10144464" cy="742281"/>
          </a:xfrm>
          <a:prstGeom prst="rect">
            <a:avLst/>
          </a:prstGeom>
        </p:spPr>
        <p:txBody>
          <a:bodyPr/>
          <a:lstStyle>
            <a:lvl1pPr defTabSz="731520">
              <a:defRPr sz="3520"/>
            </a:lvl1pPr>
          </a:lstStyle>
          <a:p>
            <a:r>
              <a:t>"Dos &amp; Donts" 2nd workshop: "Users days /equivalent"</a:t>
            </a:r>
          </a:p>
        </p:txBody>
      </p:sp>
      <p:sp>
        <p:nvSpPr>
          <p:cNvPr id="130" name="Subtitle 2"/>
          <p:cNvSpPr txBox="1">
            <a:spLocks noGrp="1"/>
          </p:cNvSpPr>
          <p:nvPr>
            <p:ph type="body" sz="quarter" idx="1"/>
          </p:nvPr>
        </p:nvSpPr>
        <p:spPr>
          <a:xfrm>
            <a:off x="1384150" y="5690794"/>
            <a:ext cx="9144001" cy="481406"/>
          </a:xfrm>
          <a:prstGeom prst="rect">
            <a:avLst/>
          </a:prstGeom>
        </p:spPr>
        <p:txBody>
          <a:bodyPr>
            <a:normAutofit lnSpcReduction="10000"/>
          </a:bodyPr>
          <a:lstStyle>
            <a:lvl1pPr defTabSz="594359">
              <a:spcBef>
                <a:spcPts val="0"/>
              </a:spcBef>
              <a:defRPr sz="2859"/>
            </a:lvl1pPr>
          </a:lstStyle>
          <a:p>
            <a:r>
              <a:t>A. Antonova, A. Proykova, Sofia University, NCC Bulgaria </a:t>
            </a:r>
          </a:p>
        </p:txBody>
      </p:sp>
      <p:sp>
        <p:nvSpPr>
          <p:cNvPr id="131" name="Date Placeholder 3"/>
          <p:cNvSpPr txBox="1"/>
          <p:nvPr/>
        </p:nvSpPr>
        <p:spPr>
          <a:xfrm>
            <a:off x="930572" y="6477959"/>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200">
                <a:solidFill>
                  <a:srgbClr val="888888"/>
                </a:solidFill>
              </a:defRPr>
            </a:lvl1pPr>
          </a:lstStyle>
          <a:p>
            <a:r>
              <a:rPr dirty="0"/>
              <a:t>29.04.2024 г.</a:t>
            </a:r>
          </a:p>
        </p:txBody>
      </p:sp>
      <p:sp>
        <p:nvSpPr>
          <p:cNvPr id="132" name="Slide Number Placeholder 5"/>
          <p:cNvSpPr txBox="1">
            <a:spLocks noGrp="1"/>
          </p:cNvSpPr>
          <p:nvPr>
            <p:ph type="sldNum" sz="quarter" idx="2"/>
          </p:nvPr>
        </p:nvSpPr>
        <p:spPr>
          <a:xfrm>
            <a:off x="11172418" y="6477960"/>
            <a:ext cx="181383"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Title 21"/>
          <p:cNvSpPr txBox="1">
            <a:spLocks noGrp="1"/>
          </p:cNvSpPr>
          <p:nvPr>
            <p:ph type="title"/>
          </p:nvPr>
        </p:nvSpPr>
        <p:spPr>
          <a:xfrm>
            <a:off x="494852" y="334832"/>
            <a:ext cx="11000386" cy="665631"/>
          </a:xfrm>
          <a:prstGeom prst="rect">
            <a:avLst/>
          </a:prstGeom>
        </p:spPr>
        <p:txBody>
          <a:bodyPr/>
          <a:lstStyle/>
          <a:p>
            <a:pPr defTabSz="621791">
              <a:defRPr sz="4080" b="1"/>
            </a:pPr>
            <a:r>
              <a:t>Thanks</a:t>
            </a:r>
            <a:r>
              <a:rPr sz="3128"/>
              <a:t>!</a:t>
            </a:r>
          </a:p>
        </p:txBody>
      </p:sp>
      <p:sp>
        <p:nvSpPr>
          <p:cNvPr id="179" name="Content Placeholder 24"/>
          <p:cNvSpPr txBox="1">
            <a:spLocks noGrp="1"/>
          </p:cNvSpPr>
          <p:nvPr>
            <p:ph type="body" idx="1"/>
          </p:nvPr>
        </p:nvSpPr>
        <p:spPr>
          <a:xfrm>
            <a:off x="1075765" y="1875340"/>
            <a:ext cx="10155219" cy="3987579"/>
          </a:xfrm>
          <a:prstGeom prst="rect">
            <a:avLst/>
          </a:prstGeom>
        </p:spPr>
        <p:txBody>
          <a:bodyPr anchor="t"/>
          <a:lstStyle/>
          <a:p>
            <a:pPr>
              <a:lnSpc>
                <a:spcPct val="81000"/>
              </a:lnSpc>
              <a:defRPr sz="1400" b="0">
                <a:latin typeface="Times New Roman"/>
                <a:ea typeface="Times New Roman"/>
                <a:cs typeface="Times New Roman"/>
                <a:sym typeface="Times New Roman"/>
              </a:defRPr>
            </a:pPr>
            <a:endParaRPr/>
          </a:p>
          <a:p>
            <a:pPr>
              <a:lnSpc>
                <a:spcPct val="81000"/>
              </a:lnSpc>
              <a:defRPr sz="1400" b="0">
                <a:latin typeface="Times New Roman"/>
                <a:ea typeface="Times New Roman"/>
                <a:cs typeface="Times New Roman"/>
                <a:sym typeface="Times New Roman"/>
              </a:defRPr>
            </a:pPr>
            <a:endParaRPr/>
          </a:p>
          <a:p>
            <a:pPr>
              <a:lnSpc>
                <a:spcPct val="81000"/>
              </a:lnSpc>
              <a:defRPr sz="1400" b="0">
                <a:latin typeface="Times New Roman"/>
                <a:ea typeface="Times New Roman"/>
                <a:cs typeface="Times New Roman"/>
                <a:sym typeface="Times New Roman"/>
              </a:defRPr>
            </a:pPr>
            <a:endParaRPr/>
          </a:p>
          <a:p>
            <a:pPr>
              <a:lnSpc>
                <a:spcPct val="81000"/>
              </a:lnSpc>
              <a:defRPr sz="1400" b="0">
                <a:latin typeface="Times New Roman"/>
                <a:ea typeface="Times New Roman"/>
                <a:cs typeface="Times New Roman"/>
                <a:sym typeface="Times New Roman"/>
              </a:defRPr>
            </a:pPr>
            <a:endParaRPr/>
          </a:p>
          <a:p>
            <a:pPr>
              <a:lnSpc>
                <a:spcPct val="81000"/>
              </a:lnSpc>
              <a:defRPr sz="1400" b="0">
                <a:latin typeface="Times New Roman"/>
                <a:ea typeface="Times New Roman"/>
                <a:cs typeface="Times New Roman"/>
                <a:sym typeface="Times New Roman"/>
              </a:defRPr>
            </a:pPr>
            <a:endParaRPr/>
          </a:p>
          <a:p>
            <a:pPr>
              <a:lnSpc>
                <a:spcPct val="81000"/>
              </a:lnSpc>
              <a:defRPr sz="1400" b="0">
                <a:latin typeface="Times New Roman"/>
                <a:ea typeface="Times New Roman"/>
                <a:cs typeface="Times New Roman"/>
                <a:sym typeface="Times New Roman"/>
              </a:defRPr>
            </a:pPr>
            <a:endParaRPr/>
          </a:p>
          <a:p>
            <a:pPr>
              <a:lnSpc>
                <a:spcPct val="81000"/>
              </a:lnSpc>
              <a:defRPr sz="1400" b="0">
                <a:latin typeface="Times New Roman"/>
                <a:ea typeface="Times New Roman"/>
                <a:cs typeface="Times New Roman"/>
                <a:sym typeface="Times New Roman"/>
              </a:defRPr>
            </a:pPr>
            <a:endParaRPr/>
          </a:p>
          <a:p>
            <a:pPr>
              <a:lnSpc>
                <a:spcPct val="81000"/>
              </a:lnSpc>
              <a:defRPr sz="1400" b="0">
                <a:latin typeface="Times New Roman"/>
                <a:ea typeface="Times New Roman"/>
                <a:cs typeface="Times New Roman"/>
                <a:sym typeface="Times New Roman"/>
              </a:defRPr>
            </a:pPr>
            <a:endParaRPr/>
          </a:p>
          <a:p>
            <a:pPr>
              <a:lnSpc>
                <a:spcPct val="81000"/>
              </a:lnSpc>
              <a:defRPr sz="1400" b="0">
                <a:latin typeface="Times New Roman"/>
                <a:ea typeface="Times New Roman"/>
                <a:cs typeface="Times New Roman"/>
                <a:sym typeface="Times New Roman"/>
              </a:defRPr>
            </a:pPr>
            <a:endParaRPr/>
          </a:p>
          <a:p>
            <a:pPr algn="just">
              <a:lnSpc>
                <a:spcPct val="81000"/>
              </a:lnSpc>
              <a:defRPr sz="1700" b="0">
                <a:latin typeface="Times New Roman"/>
                <a:ea typeface="Times New Roman"/>
                <a:cs typeface="Times New Roman"/>
                <a:sym typeface="Times New Roman"/>
              </a:defRPr>
            </a:pPr>
            <a:r>
              <a:t>This project has received funding from the European High-Performance Computing Joint Undertaking (JU) under grant agreement No 101101903. The JU receives support from the Digital Europe Programme and Germany, Bulgaria, Austria, Croatia, Cyprus, Czech Republic, Denmark, Estonia, Finland, Greece, Hungary, Ireland, Italy, Lithuania, Latvia, Poland, Portugal, Romania, Slovenia, Spain, Sweden, France, Netherlands, Belgium, Luxembourg, Slovakia, Norway, Türkiye, Republic of North Macedonia, Iceland, Montenegro, Serbia</a:t>
            </a:r>
          </a:p>
        </p:txBody>
      </p:sp>
      <p:sp>
        <p:nvSpPr>
          <p:cNvPr id="181" name="Slide Number Placeholder 19"/>
          <p:cNvSpPr txBox="1">
            <a:spLocks noGrp="1"/>
          </p:cNvSpPr>
          <p:nvPr>
            <p:ph type="sldNum" sz="quarter" idx="2"/>
          </p:nvPr>
        </p:nvSpPr>
        <p:spPr>
          <a:xfrm>
            <a:off x="11095176" y="6477960"/>
            <a:ext cx="258624"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pic>
        <p:nvPicPr>
          <p:cNvPr id="182" name="Picture 2" descr="Picture 2"/>
          <p:cNvPicPr>
            <a:picLocks noChangeAspect="1"/>
          </p:cNvPicPr>
          <p:nvPr/>
        </p:nvPicPr>
        <p:blipFill>
          <a:blip r:embed="rId2">
            <a:extLst/>
          </a:blip>
          <a:stretch>
            <a:fillRect/>
          </a:stretch>
        </p:blipFill>
        <p:spPr>
          <a:xfrm>
            <a:off x="1662952" y="2717474"/>
            <a:ext cx="4433048" cy="755264"/>
          </a:xfrm>
          <a:prstGeom prst="rect">
            <a:avLst/>
          </a:prstGeom>
          <a:ln w="12700">
            <a:miter lim="400000"/>
          </a:ln>
        </p:spPr>
      </p:pic>
      <p:pic>
        <p:nvPicPr>
          <p:cNvPr id="183" name="Picture 3" descr="Picture 3"/>
          <p:cNvPicPr>
            <a:picLocks noChangeAspect="1"/>
          </p:cNvPicPr>
          <p:nvPr/>
        </p:nvPicPr>
        <p:blipFill>
          <a:blip r:embed="rId3">
            <a:extLst/>
          </a:blip>
          <a:stretch>
            <a:fillRect/>
          </a:stretch>
        </p:blipFill>
        <p:spPr>
          <a:xfrm>
            <a:off x="7088395" y="2470211"/>
            <a:ext cx="3468926" cy="1249789"/>
          </a:xfrm>
          <a:prstGeom prst="rect">
            <a:avLst/>
          </a:prstGeom>
          <a:ln w="12700">
            <a:miter lim="400000"/>
          </a:ln>
        </p:spPr>
      </p:pic>
      <p:sp>
        <p:nvSpPr>
          <p:cNvPr id="8" name="Date Placeholder 3">
            <a:extLst>
              <a:ext uri="{FF2B5EF4-FFF2-40B4-BE49-F238E27FC236}">
                <a16:creationId xmlns:a16="http://schemas.microsoft.com/office/drawing/2014/main" id="{ED1F2E41-F302-450F-84AB-FF3354E1D1CA}"/>
              </a:ext>
            </a:extLst>
          </p:cNvPr>
          <p:cNvSpPr txBox="1"/>
          <p:nvPr/>
        </p:nvSpPr>
        <p:spPr>
          <a:xfrm>
            <a:off x="930572" y="6477959"/>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200">
                <a:solidFill>
                  <a:srgbClr val="888888"/>
                </a:solidFill>
              </a:defRPr>
            </a:lvl1pPr>
          </a:lstStyle>
          <a:p>
            <a:r>
              <a:rPr dirty="0"/>
              <a:t>29.04.2024 г.</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Title 1"/>
          <p:cNvSpPr txBox="1">
            <a:spLocks noGrp="1"/>
          </p:cNvSpPr>
          <p:nvPr>
            <p:ph type="title"/>
          </p:nvPr>
        </p:nvSpPr>
        <p:spPr>
          <a:prstGeom prst="rect">
            <a:avLst/>
          </a:prstGeom>
        </p:spPr>
        <p:txBody>
          <a:bodyPr/>
          <a:lstStyle>
            <a:lvl1pPr defTabSz="786384">
              <a:spcBef>
                <a:spcPts val="800"/>
              </a:spcBef>
              <a:defRPr sz="4128">
                <a:latin typeface="+mn-lt"/>
                <a:ea typeface="+mn-ea"/>
                <a:cs typeface="+mn-cs"/>
                <a:sym typeface="Calibri"/>
              </a:defRPr>
            </a:lvl1pPr>
          </a:lstStyle>
          <a:p>
            <a:r>
              <a:t>Lessons learned in science-industry interaction</a:t>
            </a:r>
          </a:p>
        </p:txBody>
      </p:sp>
      <p:sp>
        <p:nvSpPr>
          <p:cNvPr id="135" name="Text Placeholder 2"/>
          <p:cNvSpPr txBox="1">
            <a:spLocks noGrp="1"/>
          </p:cNvSpPr>
          <p:nvPr>
            <p:ph type="body" idx="1"/>
          </p:nvPr>
        </p:nvSpPr>
        <p:spPr>
          <a:prstGeom prst="rect">
            <a:avLst/>
          </a:prstGeom>
        </p:spPr>
        <p:txBody>
          <a:bodyPr/>
          <a:lstStyle/>
          <a:p>
            <a:pPr marL="253419" indent="-253419" defTabSz="886968">
              <a:spcBef>
                <a:spcPts val="900"/>
              </a:spcBef>
              <a:buSzPct val="171000"/>
              <a:defRPr sz="3104"/>
            </a:pPr>
            <a:r>
              <a:t> People are not familiar with new technologies - HPC+</a:t>
            </a:r>
          </a:p>
          <a:p>
            <a:pPr marL="253419" indent="-253419" defTabSz="886968">
              <a:spcBef>
                <a:spcPts val="900"/>
              </a:spcBef>
              <a:buSzPct val="171000"/>
              <a:defRPr sz="3104"/>
            </a:pPr>
            <a:r>
              <a:t> The current state-of-the-art is not evident for the companies</a:t>
            </a:r>
          </a:p>
          <a:p>
            <a:pPr marL="253419" indent="-253419" defTabSz="886968">
              <a:spcBef>
                <a:spcPts val="900"/>
              </a:spcBef>
              <a:buSzPct val="171000"/>
              <a:defRPr sz="3104"/>
            </a:pPr>
            <a:r>
              <a:t> What are the infrastructure and services  available?</a:t>
            </a:r>
          </a:p>
          <a:p>
            <a:pPr marL="253419" indent="-253419" defTabSz="886968">
              <a:spcBef>
                <a:spcPts val="900"/>
              </a:spcBef>
              <a:buSzPct val="171000"/>
              <a:defRPr sz="3104"/>
            </a:pPr>
            <a:r>
              <a:t> How can a company use these?</a:t>
            </a:r>
          </a:p>
          <a:p>
            <a:pPr marL="253419" indent="-253419" defTabSz="886968">
              <a:spcBef>
                <a:spcPts val="900"/>
              </a:spcBef>
              <a:buSzPct val="171000"/>
              <a:defRPr sz="3104"/>
            </a:pPr>
            <a:r>
              <a:t> Even experts  are not aware of the opportunities!</a:t>
            </a:r>
          </a:p>
          <a:p>
            <a:pPr marL="253419" indent="-253419" defTabSz="886968">
              <a:spcBef>
                <a:spcPts val="900"/>
              </a:spcBef>
              <a:buSzPct val="171000"/>
              <a:defRPr sz="3104"/>
            </a:pPr>
            <a:endParaRPr/>
          </a:p>
          <a:p>
            <a:pPr marL="0" indent="0" defTabSz="886968">
              <a:spcBef>
                <a:spcPts val="900"/>
              </a:spcBef>
              <a:buSzTx/>
              <a:buFontTx/>
              <a:buNone/>
              <a:defRPr sz="3104"/>
            </a:pPr>
            <a:r>
              <a:t>Sofia University, being a pillar of the NCC Bulgaria, took steps to overcome the information gap </a:t>
            </a:r>
          </a:p>
        </p:txBody>
      </p:sp>
      <p:sp>
        <p:nvSpPr>
          <p:cNvPr id="136" name="Date Placeholder 6"/>
          <p:cNvSpPr txBox="1"/>
          <p:nvPr/>
        </p:nvSpPr>
        <p:spPr>
          <a:xfrm>
            <a:off x="883919" y="6483022"/>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200">
                <a:solidFill>
                  <a:srgbClr val="888888"/>
                </a:solidFill>
              </a:defRPr>
            </a:lvl1pPr>
          </a:lstStyle>
          <a:p>
            <a:r>
              <a:t>29.04.2024  г.</a:t>
            </a:r>
          </a:p>
        </p:txBody>
      </p:sp>
      <p:sp>
        <p:nvSpPr>
          <p:cNvPr id="137" name="Slide Number Placeholder 8"/>
          <p:cNvSpPr txBox="1">
            <a:spLocks noGrp="1"/>
          </p:cNvSpPr>
          <p:nvPr>
            <p:ph type="sldNum" sz="quarter" idx="2"/>
          </p:nvPr>
        </p:nvSpPr>
        <p:spPr>
          <a:xfrm>
            <a:off x="11172418" y="6477960"/>
            <a:ext cx="181382"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Examples of Effective Meetings"/>
          <p:cNvSpPr txBox="1">
            <a:spLocks noGrp="1"/>
          </p:cNvSpPr>
          <p:nvPr>
            <p:ph type="title"/>
          </p:nvPr>
        </p:nvSpPr>
        <p:spPr>
          <a:prstGeom prst="rect">
            <a:avLst/>
          </a:prstGeom>
        </p:spPr>
        <p:txBody>
          <a:bodyPr/>
          <a:lstStyle/>
          <a:p>
            <a:r>
              <a:t>Examples of Effective Meetings</a:t>
            </a:r>
          </a:p>
        </p:txBody>
      </p:sp>
      <p:sp>
        <p:nvSpPr>
          <p:cNvPr id="140" name="European entrepreneur day…"/>
          <p:cNvSpPr txBox="1">
            <a:spLocks noGrp="1"/>
          </p:cNvSpPr>
          <p:nvPr>
            <p:ph type="body" idx="1"/>
          </p:nvPr>
        </p:nvSpPr>
        <p:spPr>
          <a:prstGeom prst="rect">
            <a:avLst/>
          </a:prstGeom>
        </p:spPr>
        <p:txBody>
          <a:bodyPr/>
          <a:lstStyle/>
          <a:p>
            <a:pPr marL="353728" indent="-353728" defTabSz="896111">
              <a:spcBef>
                <a:spcPts val="0"/>
              </a:spcBef>
              <a:buSzPct val="60000"/>
              <a:buFontTx/>
              <a:buBlip>
                <a:blip r:embed="rId2"/>
              </a:buBlip>
              <a:defRPr sz="3528">
                <a:latin typeface="Times New Roman"/>
                <a:ea typeface="Times New Roman"/>
                <a:cs typeface="Times New Roman"/>
                <a:sym typeface="Times New Roman"/>
              </a:defRPr>
            </a:pPr>
            <a:r>
              <a:rPr dirty="0"/>
              <a:t>European entrepreneur day</a:t>
            </a:r>
          </a:p>
          <a:p>
            <a:pPr marL="0" indent="0" defTabSz="896111">
              <a:spcBef>
                <a:spcPts val="0"/>
              </a:spcBef>
              <a:buSzTx/>
              <a:buFontTx/>
              <a:buNone/>
              <a:defRPr sz="3528">
                <a:latin typeface="Times New Roman"/>
                <a:ea typeface="Times New Roman"/>
                <a:cs typeface="Times New Roman"/>
                <a:sym typeface="Times New Roman"/>
              </a:defRPr>
            </a:pPr>
            <a:endParaRPr dirty="0"/>
          </a:p>
          <a:p>
            <a:pPr marL="353728" indent="-353728" defTabSz="896111">
              <a:spcBef>
                <a:spcPts val="0"/>
              </a:spcBef>
              <a:buSzPct val="60000"/>
              <a:buBlip>
                <a:blip r:embed="rId2"/>
              </a:buBlip>
              <a:defRPr sz="3528">
                <a:latin typeface="Times New Roman"/>
                <a:ea typeface="Times New Roman"/>
                <a:cs typeface="Times New Roman"/>
                <a:sym typeface="Times New Roman"/>
              </a:defRPr>
            </a:pPr>
            <a:r>
              <a:rPr lang="en-GB" dirty="0"/>
              <a:t>#YOUNGPOWER </a:t>
            </a:r>
          </a:p>
          <a:p>
            <a:pPr marL="0" indent="0" defTabSz="896111">
              <a:spcBef>
                <a:spcPts val="0"/>
              </a:spcBef>
              <a:buSzPct val="60000"/>
              <a:buNone/>
              <a:defRPr sz="3528">
                <a:latin typeface="Times New Roman"/>
                <a:ea typeface="Times New Roman"/>
                <a:cs typeface="Times New Roman"/>
                <a:sym typeface="Times New Roman"/>
              </a:defRPr>
            </a:pPr>
            <a:endParaRPr lang="en-GB" dirty="0"/>
          </a:p>
          <a:p>
            <a:pPr marL="353728" indent="-353728" defTabSz="896111">
              <a:spcBef>
                <a:spcPts val="0"/>
              </a:spcBef>
              <a:buSzPct val="60000"/>
              <a:buFontTx/>
              <a:buBlip>
                <a:blip r:embed="rId2"/>
              </a:buBlip>
              <a:defRPr sz="3528">
                <a:latin typeface="Times New Roman"/>
                <a:ea typeface="Times New Roman"/>
                <a:cs typeface="Times New Roman"/>
                <a:sym typeface="Times New Roman"/>
              </a:defRPr>
            </a:pPr>
            <a:r>
              <a:rPr dirty="0"/>
              <a:t>2023 European Researchers’ Night - a seminar for the doctorate students in economy</a:t>
            </a:r>
          </a:p>
          <a:p>
            <a:pPr marL="0" indent="0" defTabSz="896111">
              <a:spcBef>
                <a:spcPts val="0"/>
              </a:spcBef>
              <a:buSzTx/>
              <a:buFontTx/>
              <a:buNone/>
              <a:defRPr sz="3528">
                <a:latin typeface="Times New Roman"/>
                <a:ea typeface="Times New Roman"/>
                <a:cs typeface="Times New Roman"/>
                <a:sym typeface="Times New Roman"/>
              </a:defRPr>
            </a:pPr>
            <a:endParaRPr dirty="0"/>
          </a:p>
          <a:p>
            <a:pPr marL="353728" indent="-353728" defTabSz="896111">
              <a:spcBef>
                <a:spcPts val="0"/>
              </a:spcBef>
              <a:buSzPct val="60000"/>
              <a:buFontTx/>
              <a:buBlip>
                <a:blip r:embed="rId2"/>
              </a:buBlip>
              <a:defRPr sz="3528">
                <a:latin typeface="Times New Roman"/>
                <a:ea typeface="Times New Roman"/>
                <a:cs typeface="Times New Roman"/>
                <a:sym typeface="Times New Roman"/>
              </a:defRPr>
            </a:pPr>
            <a:r>
              <a:rPr dirty="0"/>
              <a:t>Present HPC+ for an international group of librarians</a:t>
            </a:r>
          </a:p>
        </p:txBody>
      </p:sp>
      <p:sp>
        <p:nvSpPr>
          <p:cNvPr id="141" name="Slide Number"/>
          <p:cNvSpPr txBox="1">
            <a:spLocks noGrp="1"/>
          </p:cNvSpPr>
          <p:nvPr>
            <p:ph type="sldNum" sz="quarter" idx="2"/>
          </p:nvPr>
        </p:nvSpPr>
        <p:spPr>
          <a:xfrm>
            <a:off x="11172418" y="6477960"/>
            <a:ext cx="181382"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5" name="Date Placeholder 3">
            <a:extLst>
              <a:ext uri="{FF2B5EF4-FFF2-40B4-BE49-F238E27FC236}">
                <a16:creationId xmlns:a16="http://schemas.microsoft.com/office/drawing/2014/main" id="{DE84920E-FFAF-4DA3-8E95-9E8629FA3BE5}"/>
              </a:ext>
            </a:extLst>
          </p:cNvPr>
          <p:cNvSpPr txBox="1"/>
          <p:nvPr/>
        </p:nvSpPr>
        <p:spPr>
          <a:xfrm>
            <a:off x="930572" y="6477959"/>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200">
                <a:solidFill>
                  <a:srgbClr val="888888"/>
                </a:solidFill>
              </a:defRPr>
            </a:lvl1pPr>
          </a:lstStyle>
          <a:p>
            <a:r>
              <a:rPr dirty="0"/>
              <a:t>29.04.2024 г.</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itle 1"/>
          <p:cNvSpPr txBox="1">
            <a:spLocks noGrp="1"/>
          </p:cNvSpPr>
          <p:nvPr>
            <p:ph type="title"/>
          </p:nvPr>
        </p:nvSpPr>
        <p:spPr>
          <a:xfrm>
            <a:off x="839787" y="457200"/>
            <a:ext cx="8692774" cy="728785"/>
          </a:xfrm>
          <a:prstGeom prst="rect">
            <a:avLst/>
          </a:prstGeom>
        </p:spPr>
        <p:txBody>
          <a:bodyPr/>
          <a:lstStyle>
            <a:lvl1pPr defTabSz="694944">
              <a:defRPr sz="2736"/>
            </a:lvl1pPr>
          </a:lstStyle>
          <a:p>
            <a:r>
              <a:t>European entrepreneur day - EuroCC2 presented at the forum</a:t>
            </a:r>
          </a:p>
        </p:txBody>
      </p:sp>
      <p:pic>
        <p:nvPicPr>
          <p:cNvPr id="144" name="Picture Placeholder 2" descr="Picture Placeholder 2"/>
          <p:cNvPicPr>
            <a:picLocks noGrp="1" noChangeAspect="1"/>
          </p:cNvPicPr>
          <p:nvPr>
            <p:ph type="pic" idx="21"/>
          </p:nvPr>
        </p:nvPicPr>
        <p:blipFill>
          <a:blip r:embed="rId2">
            <a:extLst/>
          </a:blip>
          <a:srcRect b="23531"/>
          <a:stretch>
            <a:fillRect/>
          </a:stretch>
        </p:blipFill>
        <p:spPr>
          <a:prstGeom prst="rect">
            <a:avLst/>
          </a:prstGeom>
        </p:spPr>
      </p:pic>
      <p:sp>
        <p:nvSpPr>
          <p:cNvPr id="145" name="Text Placeholder 2"/>
          <p:cNvSpPr txBox="1">
            <a:spLocks noGrp="1"/>
          </p:cNvSpPr>
          <p:nvPr>
            <p:ph type="body" sz="half" idx="1"/>
          </p:nvPr>
        </p:nvSpPr>
        <p:spPr>
          <a:xfrm>
            <a:off x="839787" y="2057400"/>
            <a:ext cx="4512535" cy="3811588"/>
          </a:xfrm>
          <a:prstGeom prst="rect">
            <a:avLst/>
          </a:prstGeom>
        </p:spPr>
        <p:txBody>
          <a:bodyPr/>
          <a:lstStyle/>
          <a:p>
            <a:pPr defTabSz="813816">
              <a:spcBef>
                <a:spcPts val="800"/>
              </a:spcBef>
              <a:defRPr sz="3204" b="1"/>
            </a:pPr>
            <a:r>
              <a:t>DO </a:t>
            </a:r>
          </a:p>
          <a:p>
            <a:pPr defTabSz="813816">
              <a:spcBef>
                <a:spcPts val="800"/>
              </a:spcBef>
              <a:defRPr sz="2848"/>
            </a:pPr>
            <a:r>
              <a:t>Explain the OPPORTUNITIES provided by EuroCC2 </a:t>
            </a:r>
            <a:r>
              <a:rPr b="1"/>
              <a:t>network</a:t>
            </a:r>
            <a:r>
              <a:t> at fora widely attended. </a:t>
            </a:r>
          </a:p>
          <a:p>
            <a:pPr defTabSz="813816">
              <a:spcBef>
                <a:spcPts val="800"/>
              </a:spcBef>
              <a:defRPr sz="2848"/>
            </a:pPr>
            <a:r>
              <a:t>Do create a series of infographics to display more information</a:t>
            </a:r>
          </a:p>
        </p:txBody>
      </p:sp>
      <p:sp>
        <p:nvSpPr>
          <p:cNvPr id="146" name="Date Placeholder 6"/>
          <p:cNvSpPr txBox="1"/>
          <p:nvPr/>
        </p:nvSpPr>
        <p:spPr>
          <a:xfrm>
            <a:off x="883919" y="6483022"/>
            <a:ext cx="2651762" cy="248306"/>
          </a:xfrm>
          <a:prstGeom prst="rect">
            <a:avLst/>
          </a:prstGeom>
          <a:ln w="12700">
            <a:miter lim="400000"/>
          </a:ln>
        </p:spPr>
        <p:txBody>
          <a:bodyPr lIns="45719" rIns="45719" anchor="ctr">
            <a:spAutoFit/>
          </a:bodyPr>
          <a:lstStyle/>
          <a:p>
            <a:pPr>
              <a:defRPr sz="1200">
                <a:solidFill>
                  <a:srgbClr val="888888"/>
                </a:solidFill>
              </a:defRPr>
            </a:pPr>
            <a:endParaRPr/>
          </a:p>
        </p:txBody>
      </p:sp>
      <p:sp>
        <p:nvSpPr>
          <p:cNvPr id="147" name="Slide Number Placeholder 8"/>
          <p:cNvSpPr txBox="1">
            <a:spLocks noGrp="1"/>
          </p:cNvSpPr>
          <p:nvPr>
            <p:ph type="sldNum" sz="quarter" idx="2"/>
          </p:nvPr>
        </p:nvSpPr>
        <p:spPr>
          <a:xfrm>
            <a:off x="11172418" y="6477960"/>
            <a:ext cx="181382"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7" name="Date Placeholder 3">
            <a:extLst>
              <a:ext uri="{FF2B5EF4-FFF2-40B4-BE49-F238E27FC236}">
                <a16:creationId xmlns:a16="http://schemas.microsoft.com/office/drawing/2014/main" id="{0E11874A-9CB3-40DD-B0CF-3F5F7E3CEEF7}"/>
              </a:ext>
            </a:extLst>
          </p:cNvPr>
          <p:cNvSpPr txBox="1"/>
          <p:nvPr/>
        </p:nvSpPr>
        <p:spPr>
          <a:xfrm>
            <a:off x="930572" y="6477959"/>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200">
                <a:solidFill>
                  <a:srgbClr val="888888"/>
                </a:solidFill>
              </a:defRPr>
            </a:lvl1pPr>
          </a:lstStyle>
          <a:p>
            <a:r>
              <a:rPr dirty="0"/>
              <a:t>29.04.2024 г.</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itle 21"/>
          <p:cNvSpPr txBox="1">
            <a:spLocks noGrp="1"/>
          </p:cNvSpPr>
          <p:nvPr>
            <p:ph type="title"/>
          </p:nvPr>
        </p:nvSpPr>
        <p:spPr>
          <a:xfrm>
            <a:off x="839787" y="457200"/>
            <a:ext cx="7770813" cy="702308"/>
          </a:xfrm>
          <a:prstGeom prst="rect">
            <a:avLst/>
          </a:prstGeom>
        </p:spPr>
        <p:txBody>
          <a:bodyPr/>
          <a:lstStyle>
            <a:lvl1pPr defTabSz="182880">
              <a:lnSpc>
                <a:spcPct val="100000"/>
              </a:lnSpc>
              <a:spcBef>
                <a:spcPts val="600"/>
              </a:spcBef>
              <a:defRPr sz="1920" b="1">
                <a:latin typeface="Times Roman"/>
                <a:ea typeface="Times Roman"/>
                <a:cs typeface="Times Roman"/>
                <a:sym typeface="Times Roman"/>
              </a:defRPr>
            </a:lvl1pPr>
          </a:lstStyle>
          <a:p>
            <a:r>
              <a:t>#YOUNGPOWER brings together students, professors, employers</a:t>
            </a:r>
          </a:p>
        </p:txBody>
      </p:sp>
      <p:pic>
        <p:nvPicPr>
          <p:cNvPr id="156" name="Picture Placeholder 2" descr="Picture Placeholder 2"/>
          <p:cNvPicPr>
            <a:picLocks noGrp="1" noChangeAspect="1"/>
          </p:cNvPicPr>
          <p:nvPr>
            <p:ph type="pic" idx="21"/>
          </p:nvPr>
        </p:nvPicPr>
        <p:blipFill>
          <a:blip r:embed="rId2">
            <a:extLst/>
          </a:blip>
          <a:srcRect b="6142"/>
          <a:stretch>
            <a:fillRect/>
          </a:stretch>
        </p:blipFill>
        <p:spPr>
          <a:prstGeom prst="rect">
            <a:avLst/>
          </a:prstGeom>
        </p:spPr>
      </p:pic>
      <p:sp>
        <p:nvSpPr>
          <p:cNvPr id="157" name="Content Placeholder 24"/>
          <p:cNvSpPr txBox="1">
            <a:spLocks noGrp="1"/>
          </p:cNvSpPr>
          <p:nvPr>
            <p:ph type="body" sz="half" idx="1"/>
          </p:nvPr>
        </p:nvSpPr>
        <p:spPr>
          <a:xfrm>
            <a:off x="723918" y="1924830"/>
            <a:ext cx="4576492" cy="3811588"/>
          </a:xfrm>
          <a:prstGeom prst="rect">
            <a:avLst/>
          </a:prstGeom>
        </p:spPr>
        <p:txBody>
          <a:bodyPr/>
          <a:lstStyle/>
          <a:p>
            <a:pPr defTabSz="813816">
              <a:spcBef>
                <a:spcPts val="800"/>
              </a:spcBef>
              <a:defRPr sz="2492" b="1"/>
            </a:pPr>
            <a:r>
              <a:t>DO</a:t>
            </a:r>
          </a:p>
          <a:p>
            <a:pPr defTabSz="813816">
              <a:spcBef>
                <a:spcPts val="800"/>
              </a:spcBef>
              <a:defRPr sz="2492"/>
            </a:pPr>
            <a:r>
              <a:t>- Add context with visual cues -  people remember visuals </a:t>
            </a:r>
            <a:r>
              <a:rPr b="1"/>
              <a:t>6x longer than text</a:t>
            </a:r>
          </a:p>
          <a:p>
            <a:pPr defTabSz="813816">
              <a:spcBef>
                <a:spcPts val="800"/>
              </a:spcBef>
              <a:defRPr sz="2492"/>
            </a:pPr>
            <a:endParaRPr b="1"/>
          </a:p>
          <a:p>
            <a:pPr defTabSz="813816">
              <a:spcBef>
                <a:spcPts val="800"/>
              </a:spcBef>
              <a:defRPr sz="2492"/>
            </a:pPr>
            <a:r>
              <a:t>- Allow time and space for ideas to fertilize</a:t>
            </a:r>
          </a:p>
          <a:p>
            <a:pPr defTabSz="813816">
              <a:spcBef>
                <a:spcPts val="800"/>
              </a:spcBef>
              <a:defRPr sz="2492"/>
            </a:pPr>
            <a:endParaRPr/>
          </a:p>
        </p:txBody>
      </p:sp>
      <p:sp>
        <p:nvSpPr>
          <p:cNvPr id="158" name="Date Placeholder 17"/>
          <p:cNvSpPr txBox="1"/>
          <p:nvPr/>
        </p:nvSpPr>
        <p:spPr>
          <a:xfrm>
            <a:off x="883919" y="6483022"/>
            <a:ext cx="2651762" cy="248306"/>
          </a:xfrm>
          <a:prstGeom prst="rect">
            <a:avLst/>
          </a:prstGeom>
          <a:ln w="12700">
            <a:miter lim="400000"/>
          </a:ln>
        </p:spPr>
        <p:txBody>
          <a:bodyPr lIns="45719" rIns="45719" anchor="ctr">
            <a:spAutoFit/>
          </a:bodyPr>
          <a:lstStyle/>
          <a:p>
            <a:pPr>
              <a:defRPr sz="1200">
                <a:solidFill>
                  <a:srgbClr val="888888"/>
                </a:solidFill>
              </a:defRPr>
            </a:pPr>
            <a:endParaRPr/>
          </a:p>
        </p:txBody>
      </p:sp>
      <p:sp>
        <p:nvSpPr>
          <p:cNvPr id="159" name="Slide Number Placeholder 19"/>
          <p:cNvSpPr txBox="1">
            <a:spLocks noGrp="1"/>
          </p:cNvSpPr>
          <p:nvPr>
            <p:ph type="sldNum" sz="quarter" idx="2"/>
          </p:nvPr>
        </p:nvSpPr>
        <p:spPr>
          <a:xfrm>
            <a:off x="11172418" y="6477960"/>
            <a:ext cx="181382"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7" name="Date Placeholder 3">
            <a:extLst>
              <a:ext uri="{FF2B5EF4-FFF2-40B4-BE49-F238E27FC236}">
                <a16:creationId xmlns:a16="http://schemas.microsoft.com/office/drawing/2014/main" id="{5859F019-9249-423D-AC4D-C3A4224F43E8}"/>
              </a:ext>
            </a:extLst>
          </p:cNvPr>
          <p:cNvSpPr txBox="1"/>
          <p:nvPr/>
        </p:nvSpPr>
        <p:spPr>
          <a:xfrm>
            <a:off x="513804" y="6501740"/>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200">
                <a:solidFill>
                  <a:srgbClr val="888888"/>
                </a:solidFill>
              </a:defRPr>
            </a:lvl1pPr>
          </a:lstStyle>
          <a:p>
            <a:r>
              <a:rPr dirty="0"/>
              <a:t>29.04.2024 г.</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itle 1"/>
          <p:cNvSpPr txBox="1">
            <a:spLocks noGrp="1"/>
          </p:cNvSpPr>
          <p:nvPr>
            <p:ph type="title"/>
          </p:nvPr>
        </p:nvSpPr>
        <p:spPr>
          <a:xfrm>
            <a:off x="839787" y="457200"/>
            <a:ext cx="7770813" cy="527050"/>
          </a:xfrm>
          <a:prstGeom prst="rect">
            <a:avLst/>
          </a:prstGeom>
        </p:spPr>
        <p:txBody>
          <a:bodyPr/>
          <a:lstStyle>
            <a:lvl1pPr defTabSz="804672">
              <a:defRPr sz="3168"/>
            </a:lvl1pPr>
          </a:lstStyle>
          <a:p>
            <a:r>
              <a:t>2023 European Researchers’ Night</a:t>
            </a:r>
          </a:p>
        </p:txBody>
      </p:sp>
      <p:pic>
        <p:nvPicPr>
          <p:cNvPr id="150" name="Picture Placeholder 2" descr="Picture Placeholder 2"/>
          <p:cNvPicPr>
            <a:picLocks noGrp="1" noChangeAspect="1"/>
          </p:cNvPicPr>
          <p:nvPr>
            <p:ph type="pic" idx="21"/>
          </p:nvPr>
        </p:nvPicPr>
        <p:blipFill>
          <a:blip r:embed="rId2">
            <a:extLst/>
          </a:blip>
          <a:srcRect t="14640" b="2139"/>
          <a:stretch>
            <a:fillRect/>
          </a:stretch>
        </p:blipFill>
        <p:spPr>
          <a:prstGeom prst="rect">
            <a:avLst/>
          </a:prstGeom>
        </p:spPr>
      </p:pic>
      <p:sp>
        <p:nvSpPr>
          <p:cNvPr id="151" name="Text Placeholder 2"/>
          <p:cNvSpPr txBox="1">
            <a:spLocks noGrp="1"/>
          </p:cNvSpPr>
          <p:nvPr>
            <p:ph type="body" sz="half" idx="1"/>
          </p:nvPr>
        </p:nvSpPr>
        <p:spPr>
          <a:xfrm>
            <a:off x="839787" y="2057400"/>
            <a:ext cx="4413175" cy="3811588"/>
          </a:xfrm>
          <a:prstGeom prst="rect">
            <a:avLst/>
          </a:prstGeom>
        </p:spPr>
        <p:txBody>
          <a:bodyPr>
            <a:normAutofit lnSpcReduction="10000"/>
          </a:bodyPr>
          <a:lstStyle/>
          <a:p>
            <a:pPr defTabSz="850391">
              <a:spcBef>
                <a:spcPts val="900"/>
              </a:spcBef>
              <a:defRPr sz="3348" b="1"/>
            </a:pPr>
            <a:r>
              <a:t>DO</a:t>
            </a:r>
          </a:p>
          <a:p>
            <a:pPr defTabSz="850391">
              <a:spcBef>
                <a:spcPts val="900"/>
              </a:spcBef>
              <a:defRPr sz="2976"/>
            </a:pPr>
            <a:r>
              <a:t>- UNDERLINE the opportunities for </a:t>
            </a:r>
            <a:r>
              <a:rPr i="1"/>
              <a:t>interdisciplinary research</a:t>
            </a:r>
            <a:r>
              <a:t>, cross-sectorial </a:t>
            </a:r>
            <a:r>
              <a:rPr i="1"/>
              <a:t>innovations</a:t>
            </a:r>
            <a:r>
              <a:t> - ICT &amp; Bio; HPC &amp; auto</a:t>
            </a:r>
          </a:p>
          <a:p>
            <a:pPr defTabSz="850391">
              <a:spcBef>
                <a:spcPts val="900"/>
              </a:spcBef>
              <a:defRPr sz="2976"/>
            </a:pPr>
            <a:r>
              <a:t>- Engage real domain experts in the conversations</a:t>
            </a:r>
          </a:p>
        </p:txBody>
      </p:sp>
      <p:sp>
        <p:nvSpPr>
          <p:cNvPr id="152" name="Date Placeholder 6"/>
          <p:cNvSpPr txBox="1"/>
          <p:nvPr/>
        </p:nvSpPr>
        <p:spPr>
          <a:xfrm>
            <a:off x="883919" y="6483022"/>
            <a:ext cx="2651762" cy="248306"/>
          </a:xfrm>
          <a:prstGeom prst="rect">
            <a:avLst/>
          </a:prstGeom>
          <a:ln w="12700">
            <a:miter lim="400000"/>
          </a:ln>
        </p:spPr>
        <p:txBody>
          <a:bodyPr lIns="45719" rIns="45719" anchor="ctr">
            <a:spAutoFit/>
          </a:bodyPr>
          <a:lstStyle/>
          <a:p>
            <a:pPr>
              <a:defRPr sz="1200">
                <a:solidFill>
                  <a:srgbClr val="888888"/>
                </a:solidFill>
              </a:defRPr>
            </a:pPr>
            <a:endParaRPr/>
          </a:p>
        </p:txBody>
      </p:sp>
      <p:sp>
        <p:nvSpPr>
          <p:cNvPr id="153" name="Slide Number Placeholder 8"/>
          <p:cNvSpPr txBox="1">
            <a:spLocks noGrp="1"/>
          </p:cNvSpPr>
          <p:nvPr>
            <p:ph type="sldNum" sz="quarter" idx="2"/>
          </p:nvPr>
        </p:nvSpPr>
        <p:spPr>
          <a:xfrm>
            <a:off x="11172418" y="6477960"/>
            <a:ext cx="181382"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7" name="Date Placeholder 3">
            <a:extLst>
              <a:ext uri="{FF2B5EF4-FFF2-40B4-BE49-F238E27FC236}">
                <a16:creationId xmlns:a16="http://schemas.microsoft.com/office/drawing/2014/main" id="{E87C3836-92BB-4B82-BA35-A44A000D2D82}"/>
              </a:ext>
            </a:extLst>
          </p:cNvPr>
          <p:cNvSpPr txBox="1"/>
          <p:nvPr/>
        </p:nvSpPr>
        <p:spPr>
          <a:xfrm>
            <a:off x="930572" y="6477959"/>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200">
                <a:solidFill>
                  <a:srgbClr val="888888"/>
                </a:solidFill>
              </a:defRPr>
            </a:lvl1pPr>
          </a:lstStyle>
          <a:p>
            <a:r>
              <a:rPr dirty="0"/>
              <a:t>29.04.2024 г.</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Present HPC+ for an international group of librarians"/>
          <p:cNvSpPr txBox="1">
            <a:spLocks noGrp="1"/>
          </p:cNvSpPr>
          <p:nvPr>
            <p:ph type="title"/>
          </p:nvPr>
        </p:nvSpPr>
        <p:spPr>
          <a:xfrm>
            <a:off x="839787" y="457200"/>
            <a:ext cx="7770813" cy="706930"/>
          </a:xfrm>
          <a:prstGeom prst="rect">
            <a:avLst/>
          </a:prstGeom>
        </p:spPr>
        <p:txBody>
          <a:bodyPr/>
          <a:lstStyle>
            <a:lvl1pPr defTabSz="713231">
              <a:defRPr sz="2807"/>
            </a:lvl1pPr>
          </a:lstStyle>
          <a:p>
            <a:r>
              <a:t>Present HPC+ for an international group of librarians</a:t>
            </a:r>
          </a:p>
        </p:txBody>
      </p:sp>
      <p:sp>
        <p:nvSpPr>
          <p:cNvPr id="162" name="Double-click to edit"/>
          <p:cNvSpPr txBox="1">
            <a:spLocks noGrp="1"/>
          </p:cNvSpPr>
          <p:nvPr>
            <p:ph type="body" sz="quarter" idx="1"/>
          </p:nvPr>
        </p:nvSpPr>
        <p:spPr>
          <a:prstGeom prst="rect">
            <a:avLst/>
          </a:prstGeom>
        </p:spPr>
        <p:txBody>
          <a:bodyPr/>
          <a:lstStyle/>
          <a:p>
            <a:endParaRPr/>
          </a:p>
        </p:txBody>
      </p:sp>
      <p:pic>
        <p:nvPicPr>
          <p:cNvPr id="163" name="7E9F4413-D6BA-456E-89DB-968C5D2FF125.jpeg" descr="7E9F4413-D6BA-456E-89DB-968C5D2FF125.jpeg"/>
          <p:cNvPicPr>
            <a:picLocks noChangeAspect="1"/>
          </p:cNvPicPr>
          <p:nvPr/>
        </p:nvPicPr>
        <p:blipFill>
          <a:blip r:embed="rId2">
            <a:extLst/>
          </a:blip>
          <a:stretch>
            <a:fillRect/>
          </a:stretch>
        </p:blipFill>
        <p:spPr>
          <a:xfrm>
            <a:off x="839787" y="2057400"/>
            <a:ext cx="3840672" cy="2880504"/>
          </a:xfrm>
          <a:prstGeom prst="rect">
            <a:avLst/>
          </a:prstGeom>
          <a:ln w="12700">
            <a:miter lim="400000"/>
          </a:ln>
        </p:spPr>
      </p:pic>
      <p:sp>
        <p:nvSpPr>
          <p:cNvPr id="164" name="Slide Number"/>
          <p:cNvSpPr txBox="1">
            <a:spLocks noGrp="1"/>
          </p:cNvSpPr>
          <p:nvPr>
            <p:ph type="sldNum" sz="quarter" idx="2"/>
          </p:nvPr>
        </p:nvSpPr>
        <p:spPr>
          <a:xfrm>
            <a:off x="11172418" y="6477960"/>
            <a:ext cx="181382"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165" name="DO"/>
          <p:cNvSpPr txBox="1"/>
          <p:nvPr/>
        </p:nvSpPr>
        <p:spPr>
          <a:xfrm>
            <a:off x="7776291" y="1513689"/>
            <a:ext cx="1107392" cy="10874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lnSpc>
                <a:spcPct val="90000"/>
              </a:lnSpc>
              <a:defRPr sz="3600">
                <a:latin typeface="Times New Roman"/>
                <a:ea typeface="Times New Roman"/>
                <a:cs typeface="Times New Roman"/>
                <a:sym typeface="Times New Roman"/>
              </a:defRPr>
            </a:lvl1pPr>
          </a:lstStyle>
          <a:p>
            <a:r>
              <a:rPr dirty="0"/>
              <a:t>DO   </a:t>
            </a:r>
          </a:p>
        </p:txBody>
      </p:sp>
      <p:sp>
        <p:nvSpPr>
          <p:cNvPr id="166" name="Explain  features of HPC+ (HPDA) useful for a library…"/>
          <p:cNvSpPr txBox="1"/>
          <p:nvPr/>
        </p:nvSpPr>
        <p:spPr>
          <a:xfrm>
            <a:off x="1865482" y="5081414"/>
            <a:ext cx="15758684" cy="10895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nSpc>
                <a:spcPct val="90000"/>
              </a:lnSpc>
              <a:defRPr sz="3600">
                <a:latin typeface="Times New Roman"/>
                <a:ea typeface="Times New Roman"/>
                <a:cs typeface="Times New Roman"/>
                <a:sym typeface="Times New Roman"/>
              </a:defRPr>
            </a:pPr>
            <a:r>
              <a:rPr dirty="0"/>
              <a:t>Explain  features of HPC+ (HPDA) useful for a library</a:t>
            </a:r>
          </a:p>
          <a:p>
            <a:pPr>
              <a:lnSpc>
                <a:spcPct val="90000"/>
              </a:lnSpc>
              <a:defRPr sz="3600">
                <a:latin typeface="Times New Roman"/>
                <a:ea typeface="Times New Roman"/>
                <a:cs typeface="Times New Roman"/>
                <a:sym typeface="Times New Roman"/>
              </a:defRPr>
            </a:pPr>
            <a:r>
              <a:rPr dirty="0"/>
              <a:t>Provide training for users &amp; </a:t>
            </a:r>
            <a:r>
              <a:rPr dirty="0" err="1"/>
              <a:t>EuroCC</a:t>
            </a:r>
            <a:r>
              <a:rPr dirty="0"/>
              <a:t> contacts</a:t>
            </a:r>
            <a:endParaRPr lang="en-US" dirty="0"/>
          </a:p>
        </p:txBody>
      </p:sp>
      <p:sp>
        <p:nvSpPr>
          <p:cNvPr id="8" name="Date Placeholder 3">
            <a:extLst>
              <a:ext uri="{FF2B5EF4-FFF2-40B4-BE49-F238E27FC236}">
                <a16:creationId xmlns:a16="http://schemas.microsoft.com/office/drawing/2014/main" id="{BFD7700E-9A12-4D49-AC74-FD3FAA5954F3}"/>
              </a:ext>
            </a:extLst>
          </p:cNvPr>
          <p:cNvSpPr txBox="1"/>
          <p:nvPr/>
        </p:nvSpPr>
        <p:spPr>
          <a:xfrm>
            <a:off x="883919" y="6483022"/>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200">
                <a:solidFill>
                  <a:srgbClr val="888888"/>
                </a:solidFill>
              </a:defRPr>
            </a:lvl1pPr>
          </a:lstStyle>
          <a:p>
            <a:r>
              <a:rPr dirty="0"/>
              <a:t>29.04.2024 г.</a:t>
            </a:r>
          </a:p>
        </p:txBody>
      </p:sp>
      <p:sp>
        <p:nvSpPr>
          <p:cNvPr id="2" name="Rectangle 1">
            <a:extLst>
              <a:ext uri="{FF2B5EF4-FFF2-40B4-BE49-F238E27FC236}">
                <a16:creationId xmlns:a16="http://schemas.microsoft.com/office/drawing/2014/main" id="{B4898E8A-E40D-46F7-ADA1-480034C99070}"/>
              </a:ext>
            </a:extLst>
          </p:cNvPr>
          <p:cNvSpPr/>
          <p:nvPr/>
        </p:nvSpPr>
        <p:spPr>
          <a:xfrm>
            <a:off x="5431277" y="2289112"/>
            <a:ext cx="6096000" cy="2862322"/>
          </a:xfrm>
          <a:prstGeom prst="rect">
            <a:avLst/>
          </a:prstGeom>
        </p:spPr>
        <p:txBody>
          <a:bodyPr>
            <a:spAutoFit/>
          </a:bodyPr>
          <a:lstStyle/>
          <a:p>
            <a:r>
              <a:rPr lang="en-US" dirty="0"/>
              <a:t>Erasmus Staff Training Week for Librarians - participants from 9 countries visited the HPC laboratory.</a:t>
            </a:r>
          </a:p>
          <a:p>
            <a:r>
              <a:rPr lang="en-US" dirty="0"/>
              <a:t>A short introduction to </a:t>
            </a:r>
            <a:r>
              <a:rPr lang="en-US" dirty="0" err="1"/>
              <a:t>speciality</a:t>
            </a:r>
            <a:r>
              <a:rPr lang="en-US" dirty="0"/>
              <a:t> to information needed to be collected, stored and renewed in  quantum physics, quantum informatics, computational chemistry, </a:t>
            </a:r>
            <a:r>
              <a:rPr lang="en-US" dirty="0" err="1"/>
              <a:t>econophysics</a:t>
            </a:r>
            <a:r>
              <a:rPr lang="en-US" dirty="0"/>
              <a:t>, nanosized materials, meteorology and climate changes.</a:t>
            </a:r>
          </a:p>
          <a:p>
            <a:endParaRPr lang="en-US" dirty="0"/>
          </a:p>
          <a:p>
            <a:r>
              <a:rPr lang="en-US" dirty="0"/>
              <a:t>The visitors obtained initial knowledge about the high-performance data analytics implemented in the digital libraries.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Title 1"/>
          <p:cNvSpPr txBox="1">
            <a:spLocks noGrp="1"/>
          </p:cNvSpPr>
          <p:nvPr>
            <p:ph type="title"/>
          </p:nvPr>
        </p:nvSpPr>
        <p:spPr>
          <a:xfrm>
            <a:off x="778385" y="134126"/>
            <a:ext cx="10059297" cy="915036"/>
          </a:xfrm>
          <a:prstGeom prst="rect">
            <a:avLst/>
          </a:prstGeom>
        </p:spPr>
        <p:txBody>
          <a:bodyPr/>
          <a:lstStyle>
            <a:lvl1pPr defTabSz="685800">
              <a:spcBef>
                <a:spcPts val="700"/>
              </a:spcBef>
              <a:defRPr sz="2700" b="1">
                <a:latin typeface="+mn-lt"/>
                <a:ea typeface="+mn-ea"/>
                <a:cs typeface="+mn-cs"/>
                <a:sym typeface="Calibri"/>
              </a:defRPr>
            </a:lvl1pPr>
          </a:lstStyle>
          <a:p>
            <a:r>
              <a:t>Don't DO </a:t>
            </a:r>
          </a:p>
        </p:txBody>
      </p:sp>
      <p:sp>
        <p:nvSpPr>
          <p:cNvPr id="169" name="Text Placeholder 2"/>
          <p:cNvSpPr txBox="1">
            <a:spLocks noGrp="1"/>
          </p:cNvSpPr>
          <p:nvPr>
            <p:ph type="body" idx="1"/>
          </p:nvPr>
        </p:nvSpPr>
        <p:spPr>
          <a:prstGeom prst="rect">
            <a:avLst/>
          </a:prstGeom>
        </p:spPr>
        <p:txBody>
          <a:bodyPr/>
          <a:lstStyle/>
          <a:p>
            <a:pPr marL="0" indent="0">
              <a:buSzTx/>
              <a:buFontTx/>
              <a:buNone/>
              <a:defRPr sz="3200" b="1"/>
            </a:pPr>
            <a:endParaRPr/>
          </a:p>
          <a:p>
            <a:pPr marL="280736" indent="-280736">
              <a:buFontTx/>
            </a:pPr>
            <a:r>
              <a:t>Don't assume the people are familiar with new technologies- explain as simply as possible</a:t>
            </a:r>
          </a:p>
          <a:p>
            <a:pPr marL="280736" indent="-280736">
              <a:buFontTx/>
            </a:pPr>
            <a:r>
              <a:t>Don't take the role of  "VIP" and "all-knowing professor”</a:t>
            </a:r>
          </a:p>
          <a:p>
            <a:pPr marL="280736" indent="-280736">
              <a:buFontTx/>
            </a:pPr>
            <a:r>
              <a:t>Don't push too much in discussions</a:t>
            </a:r>
          </a:p>
          <a:p>
            <a:pPr marL="280736" indent="-280736">
              <a:buFontTx/>
            </a:pPr>
            <a:r>
              <a:t>Don't have assumptions - be open to be surprised.</a:t>
            </a:r>
          </a:p>
        </p:txBody>
      </p:sp>
      <p:sp>
        <p:nvSpPr>
          <p:cNvPr id="170" name="Date Placeholder 6"/>
          <p:cNvSpPr txBox="1"/>
          <p:nvPr/>
        </p:nvSpPr>
        <p:spPr>
          <a:xfrm>
            <a:off x="883919" y="6483022"/>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200">
                <a:solidFill>
                  <a:srgbClr val="888888"/>
                </a:solidFill>
              </a:defRPr>
            </a:lvl1pPr>
          </a:lstStyle>
          <a:p>
            <a:r>
              <a:t>29.04.2024</a:t>
            </a:r>
          </a:p>
        </p:txBody>
      </p:sp>
      <p:sp>
        <p:nvSpPr>
          <p:cNvPr id="171" name="Slide Number Placeholder 8"/>
          <p:cNvSpPr txBox="1">
            <a:spLocks noGrp="1"/>
          </p:cNvSpPr>
          <p:nvPr>
            <p:ph type="sldNum" sz="quarter" idx="2"/>
          </p:nvPr>
        </p:nvSpPr>
        <p:spPr>
          <a:xfrm>
            <a:off x="11172418" y="6477960"/>
            <a:ext cx="181382"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Contacts"/>
          <p:cNvSpPr txBox="1">
            <a:spLocks noGrp="1"/>
          </p:cNvSpPr>
          <p:nvPr>
            <p:ph type="title"/>
          </p:nvPr>
        </p:nvSpPr>
        <p:spPr>
          <a:prstGeom prst="rect">
            <a:avLst/>
          </a:prstGeom>
        </p:spPr>
        <p:txBody>
          <a:bodyPr/>
          <a:lstStyle/>
          <a:p>
            <a:r>
              <a:t>Contacts</a:t>
            </a:r>
          </a:p>
        </p:txBody>
      </p:sp>
      <p:sp>
        <p:nvSpPr>
          <p:cNvPr id="174" name="Dr. Albena Antonova               a_antonova@fmi.uni-sofia.bg…"/>
          <p:cNvSpPr txBox="1">
            <a:spLocks noGrp="1"/>
          </p:cNvSpPr>
          <p:nvPr>
            <p:ph type="body" idx="1"/>
          </p:nvPr>
        </p:nvSpPr>
        <p:spPr>
          <a:xfrm>
            <a:off x="2343685" y="2506661"/>
            <a:ext cx="10515601" cy="4351339"/>
          </a:xfrm>
          <a:prstGeom prst="rect">
            <a:avLst/>
          </a:prstGeom>
        </p:spPr>
        <p:txBody>
          <a:bodyPr/>
          <a:lstStyle/>
          <a:p>
            <a:pPr marL="274320" lvl="1" indent="-91440" defTabSz="365760">
              <a:spcBef>
                <a:spcPts val="400"/>
              </a:spcBef>
              <a:defRPr sz="2880"/>
            </a:pPr>
            <a:endParaRPr dirty="0"/>
          </a:p>
          <a:p>
            <a:pPr marL="274320" lvl="1" indent="-91440" defTabSz="365760">
              <a:spcBef>
                <a:spcPts val="400"/>
              </a:spcBef>
              <a:defRPr sz="2880"/>
            </a:pPr>
            <a:endParaRPr dirty="0"/>
          </a:p>
          <a:p>
            <a:pPr marL="274320" lvl="1" indent="-91440" defTabSz="365760">
              <a:spcBef>
                <a:spcPts val="400"/>
              </a:spcBef>
              <a:defRPr sz="2880"/>
            </a:pPr>
            <a:r>
              <a:rPr dirty="0"/>
              <a:t>Dr. Albena Antonova               </a:t>
            </a:r>
            <a:r>
              <a:rPr u="sng" dirty="0">
                <a:solidFill>
                  <a:srgbClr val="0563C1"/>
                </a:solidFill>
                <a:uFill>
                  <a:solidFill>
                    <a:srgbClr val="0563C1"/>
                  </a:solidFill>
                </a:uFill>
                <a:hlinkClick r:id="rId2"/>
              </a:rPr>
              <a:t>a_antonova@fmi.uni-sofia.bg</a:t>
            </a:r>
          </a:p>
          <a:p>
            <a:pPr marL="0" lvl="1" indent="91440" defTabSz="365760">
              <a:spcBef>
                <a:spcPts val="400"/>
              </a:spcBef>
              <a:buSzTx/>
              <a:buFontTx/>
              <a:buNone/>
              <a:defRPr sz="2880"/>
            </a:pPr>
            <a:endParaRPr u="sng" dirty="0">
              <a:solidFill>
                <a:srgbClr val="0563C1"/>
              </a:solidFill>
              <a:uFill>
                <a:solidFill>
                  <a:srgbClr val="0563C1"/>
                </a:solidFill>
              </a:uFill>
              <a:hlinkClick r:id="rId2"/>
            </a:endParaRPr>
          </a:p>
          <a:p>
            <a:pPr marL="0" lvl="1" indent="91440" defTabSz="365760">
              <a:spcBef>
                <a:spcPts val="400"/>
              </a:spcBef>
              <a:buSzTx/>
              <a:buFontTx/>
              <a:buNone/>
              <a:defRPr sz="2880"/>
            </a:pPr>
            <a:endParaRPr u="sng" dirty="0">
              <a:solidFill>
                <a:srgbClr val="0563C1"/>
              </a:solidFill>
              <a:uFill>
                <a:solidFill>
                  <a:srgbClr val="0563C1"/>
                </a:solidFill>
              </a:uFill>
              <a:hlinkClick r:id="rId2"/>
            </a:endParaRPr>
          </a:p>
          <a:p>
            <a:pPr marL="274320" lvl="1" indent="-91440" defTabSz="365760">
              <a:spcBef>
                <a:spcPts val="400"/>
              </a:spcBef>
              <a:defRPr sz="2880"/>
            </a:pPr>
            <a:r>
              <a:rPr dirty="0"/>
              <a:t>Prof. Dr. Ana </a:t>
            </a:r>
            <a:r>
              <a:rPr dirty="0" err="1"/>
              <a:t>Proykova</a:t>
            </a:r>
            <a:r>
              <a:rPr dirty="0"/>
              <a:t>             </a:t>
            </a:r>
            <a:r>
              <a:rPr u="sng" dirty="0">
                <a:solidFill>
                  <a:srgbClr val="0563C1"/>
                </a:solidFill>
                <a:uFill>
                  <a:solidFill>
                    <a:srgbClr val="0563C1"/>
                  </a:solidFill>
                </a:uFill>
                <a:hlinkClick r:id="rId3"/>
              </a:rPr>
              <a:t>anap@phys.uni-sofia.bg</a:t>
            </a:r>
            <a:r>
              <a:rPr dirty="0"/>
              <a:t> </a:t>
            </a:r>
          </a:p>
          <a:p>
            <a:pPr marL="0" lvl="1" indent="91440" defTabSz="365760">
              <a:spcBef>
                <a:spcPts val="400"/>
              </a:spcBef>
              <a:buSzTx/>
              <a:buFontTx/>
              <a:buNone/>
              <a:defRPr sz="1120"/>
            </a:pPr>
            <a:endParaRPr dirty="0"/>
          </a:p>
          <a:p>
            <a:pPr marL="0" lvl="1" indent="91440" defTabSz="365760">
              <a:spcBef>
                <a:spcPts val="400"/>
              </a:spcBef>
              <a:buSzTx/>
              <a:buFontTx/>
              <a:buNone/>
              <a:defRPr sz="1120"/>
            </a:pPr>
            <a:endParaRPr dirty="0"/>
          </a:p>
        </p:txBody>
      </p:sp>
      <p:pic>
        <p:nvPicPr>
          <p:cNvPr id="175" name="Logo-EuroCC_200x200_light_goldV5.png" descr="Logo-EuroCC_200x200_light_goldV5.png"/>
          <p:cNvPicPr>
            <a:picLocks noChangeAspect="1"/>
          </p:cNvPicPr>
          <p:nvPr/>
        </p:nvPicPr>
        <p:blipFill>
          <a:blip r:embed="rId4">
            <a:extLst/>
          </a:blip>
          <a:stretch>
            <a:fillRect/>
          </a:stretch>
        </p:blipFill>
        <p:spPr>
          <a:xfrm>
            <a:off x="-600035" y="783772"/>
            <a:ext cx="4015333" cy="3214856"/>
          </a:xfrm>
          <a:prstGeom prst="rect">
            <a:avLst/>
          </a:prstGeom>
          <a:ln w="12700">
            <a:miter lim="400000"/>
          </a:ln>
        </p:spPr>
      </p:pic>
      <p:sp>
        <p:nvSpPr>
          <p:cNvPr id="176" name="Slide Number"/>
          <p:cNvSpPr txBox="1">
            <a:spLocks noGrp="1"/>
          </p:cNvSpPr>
          <p:nvPr>
            <p:ph type="sldNum" sz="quarter" idx="2"/>
          </p:nvPr>
        </p:nvSpPr>
        <p:spPr>
          <a:xfrm>
            <a:off x="11172418" y="6477960"/>
            <a:ext cx="181382"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1160</TotalTime>
  <Words>533</Words>
  <Application>Microsoft Office PowerPoint</Application>
  <PresentationFormat>Widescreen</PresentationFormat>
  <Paragraphs>82</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Times New Roman</vt:lpstr>
      <vt:lpstr>Times Roman</vt:lpstr>
      <vt:lpstr>Office Theme</vt:lpstr>
      <vt:lpstr>"Dos &amp; Donts" 2nd workshop: "Users days /equivalent"</vt:lpstr>
      <vt:lpstr>Lessons learned in science-industry interaction</vt:lpstr>
      <vt:lpstr>Examples of Effective Meetings</vt:lpstr>
      <vt:lpstr>European entrepreneur day - EuroCC2 presented at the forum</vt:lpstr>
      <vt:lpstr>#YOUNGPOWER brings together students, professors, employers</vt:lpstr>
      <vt:lpstr>2023 European Researchers’ Night</vt:lpstr>
      <vt:lpstr>Present HPC+ for an international group of librarians</vt:lpstr>
      <vt:lpstr>Don't DO </vt:lpstr>
      <vt:lpstr>Contacts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"Dos &amp; Donts" 2nd workshop: "Users days /equivalent"</dc:title>
  <dc:creator>Albena</dc:creator>
  <cp:lastModifiedBy>Albena Antonova</cp:lastModifiedBy>
  <cp:revision>3</cp:revision>
  <dcterms:modified xsi:type="dcterms:W3CDTF">2024-04-29T11:18:50Z</dcterms:modified>
</cp:coreProperties>
</file>