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  <p:sldMasterId id="2147483648" r:id="rId2"/>
  </p:sldMasterIdLst>
  <p:notesMasterIdLst>
    <p:notesMasterId r:id="rId6"/>
  </p:notesMasterIdLst>
  <p:sldIdLst>
    <p:sldId id="271" r:id="rId3"/>
    <p:sldId id="371" r:id="rId4"/>
    <p:sldId id="265" r:id="rId5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997">
          <p15:clr>
            <a:srgbClr val="A4A3A4"/>
          </p15:clr>
        </p15:guide>
        <p15:guide id="2" pos="405">
          <p15:clr>
            <a:srgbClr val="A4A3A4"/>
          </p15:clr>
        </p15:guide>
        <p15:guide id="3" pos="6494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B8860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53"/>
  </p:normalViewPr>
  <p:slideViewPr>
    <p:cSldViewPr snapToGrid="0" snapToObjects="1">
      <p:cViewPr varScale="1">
        <p:scale>
          <a:sx n="108" d="100"/>
          <a:sy n="108" d="100"/>
        </p:scale>
        <p:origin x="678" y="78"/>
      </p:cViewPr>
      <p:guideLst>
        <p:guide orient="horz" pos="997"/>
        <p:guide pos="405"/>
        <p:guide pos="6494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10" d="100"/>
        <a:sy n="110" d="100"/>
      </p:scale>
      <p:origin x="0" y="0"/>
    </p:cViewPr>
  </p:sorterViewPr>
  <p:notesViewPr>
    <p:cSldViewPr snapToGrid="0" snapToObjects="1">
      <p:cViewPr varScale="1">
        <p:scale>
          <a:sx n="66" d="100"/>
          <a:sy n="66" d="100"/>
        </p:scale>
        <p:origin x="3134" y="43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20520EF-FC48-4972-B0A2-7903FD19BE18}" type="datetimeFigureOut">
              <a:rPr lang="en-GB" smtClean="0"/>
              <a:t>07/03/2024</a:t>
            </a:fld>
            <a:endParaRPr lang="en-GB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GB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225E52B-1540-4BD5-AE92-77F4A0B18524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588225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84E988F-5BD7-4B36-8CEA-13CDDF0308B0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708033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5636712"/>
            <a:ext cx="8534400" cy="1221288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596332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B110E16-2B01-F743-AC7A-3F788A4190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CF61AFA9-C6D3-4246-8338-2218D99107A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2501B15B-6966-E346-B262-CED08B6E39F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de-DE"/>
              <a:t>Mastertextformat bearbeiten
Zweite Ebene
Dritte Ebene
Vierte Ebene
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127FE6FA-AF4E-F346-9374-CC56C47709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D01023-5416-2547-B66E-AC31A49532AE}" type="datetimeFigureOut">
              <a:rPr lang="de-DE" smtClean="0"/>
              <a:t>07.03.2024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57D5C8CA-A03A-7145-A98B-74C2C776E3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460014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4A336DE0-003F-F446-B66E-6451E36A6C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460014"/>
            <a:ext cx="2743200" cy="365125"/>
          </a:xfrm>
          <a:prstGeom prst="rect">
            <a:avLst/>
          </a:prstGeom>
        </p:spPr>
        <p:txBody>
          <a:bodyPr/>
          <a:lstStyle/>
          <a:p>
            <a:fld id="{3F72D88C-4B4D-BB47-8C85-6F049DD61B6E}" type="slidenum">
              <a:rPr lang="de-DE" smtClean="0"/>
              <a:t>‹N°›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949166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Textplatzhalter 2"/>
          <p:cNvSpPr>
            <a:spLocks noGrp="1"/>
          </p:cNvSpPr>
          <p:nvPr>
            <p:ph idx="1"/>
          </p:nvPr>
        </p:nvSpPr>
        <p:spPr>
          <a:xfrm>
            <a:off x="609600" y="1494604"/>
            <a:ext cx="10972800" cy="413732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8" name="Titelplatzhalter 2"/>
          <p:cNvSpPr>
            <a:spLocks noGrp="1"/>
          </p:cNvSpPr>
          <p:nvPr>
            <p:ph type="title"/>
          </p:nvPr>
        </p:nvSpPr>
        <p:spPr>
          <a:xfrm>
            <a:off x="609600" y="76601"/>
            <a:ext cx="10972800" cy="62877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b="1"/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 hasCustomPrompt="1"/>
          </p:nvPr>
        </p:nvSpPr>
        <p:spPr>
          <a:xfrm>
            <a:off x="609600" y="797990"/>
            <a:ext cx="5674084" cy="514221"/>
          </a:xfrm>
        </p:spPr>
        <p:txBody>
          <a:bodyPr/>
          <a:lstStyle/>
          <a:p>
            <a:pPr lvl="0"/>
            <a:r>
              <a:rPr lang="de-DE" dirty="0" err="1"/>
              <a:t>Presenter</a:t>
            </a:r>
            <a:r>
              <a:rPr lang="de-DE" dirty="0"/>
              <a:t>, </a:t>
            </a:r>
            <a:r>
              <a:rPr lang="de-DE" dirty="0" err="1"/>
              <a:t>Facility</a:t>
            </a:r>
            <a:endParaRPr lang="de-DE" dirty="0"/>
          </a:p>
        </p:txBody>
      </p:sp>
      <p:sp>
        <p:nvSpPr>
          <p:cNvPr id="13" name="Datumsplatzhalter 3"/>
          <p:cNvSpPr>
            <a:spLocks noGrp="1"/>
          </p:cNvSpPr>
          <p:nvPr>
            <p:ph type="dt" sz="half" idx="10"/>
          </p:nvPr>
        </p:nvSpPr>
        <p:spPr>
          <a:xfrm>
            <a:off x="609599" y="6356350"/>
            <a:ext cx="3279669" cy="365125"/>
          </a:xfrm>
        </p:spPr>
        <p:txBody>
          <a:bodyPr/>
          <a:lstStyle>
            <a:lvl1pPr>
              <a:defRPr b="1">
                <a:solidFill>
                  <a:srgbClr val="000000"/>
                </a:solidFill>
              </a:defRPr>
            </a:lvl1pPr>
          </a:lstStyle>
          <a:p>
            <a:r>
              <a:rPr lang="de-DE"/>
              <a:t>September 1, 2020		</a:t>
            </a:r>
            <a:fld id="{E480B0B8-104C-8348-958F-ED4ABCA4EFD9}" type="slidenum">
              <a:rPr lang="de-DE" smtClean="0"/>
              <a:pPr/>
              <a:t>‹N°›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3197418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9AB383A-A179-934A-9C76-A4DD546234F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682D091C-E102-6949-AFAF-55B8A5D7B61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BAFA522D-DED2-6842-9DDB-F97F03CA2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D01023-5416-2547-B66E-AC31A49532AE}" type="datetimeFigureOut">
              <a:rPr lang="de-DE" smtClean="0"/>
              <a:t>07.03.2024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37DBBF34-8507-654E-9401-FEC2E2C071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460014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7AA603B-E8AB-184D-A19C-EB48B582AF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460014"/>
            <a:ext cx="2743200" cy="365125"/>
          </a:xfrm>
          <a:prstGeom prst="rect">
            <a:avLst/>
          </a:prstGeom>
        </p:spPr>
        <p:txBody>
          <a:bodyPr/>
          <a:lstStyle/>
          <a:p>
            <a:fld id="{3F72D88C-4B4D-BB47-8C85-6F049DD61B6E}" type="slidenum">
              <a:rPr lang="de-DE" smtClean="0"/>
              <a:t>‹N°›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890220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A5F15C5-8E69-9043-BC9B-4C18ADCD13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8868" y="0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0E07A5BD-C3C9-A046-9D4B-A48375FAB3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Mastertextformat bearbeiten
Zweite Ebene
Dritte Ebene
Vierte Ebene
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4A746052-6ABF-114C-970C-AC5D3816F6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D01023-5416-2547-B66E-AC31A49532AE}" type="datetimeFigureOut">
              <a:rPr lang="de-DE" smtClean="0"/>
              <a:t>07.03.2024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C61A9E26-3784-4448-A131-C8784CEAEB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460014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39CDB08-240E-D74F-A302-F5ABE5ABAE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460014"/>
            <a:ext cx="2743200" cy="365125"/>
          </a:xfrm>
          <a:prstGeom prst="rect">
            <a:avLst/>
          </a:prstGeom>
        </p:spPr>
        <p:txBody>
          <a:bodyPr/>
          <a:lstStyle/>
          <a:p>
            <a:fld id="{3F72D88C-4B4D-BB47-8C85-6F049DD61B6E}" type="slidenum">
              <a:rPr lang="de-DE" smtClean="0"/>
              <a:t>‹N°›</a:t>
            </a:fld>
            <a:endParaRPr lang="de-DE"/>
          </a:p>
        </p:txBody>
      </p:sp>
      <p:sp>
        <p:nvSpPr>
          <p:cNvPr id="8" name="Inhaltsplatzhalter 7"/>
          <p:cNvSpPr>
            <a:spLocks noGrp="1"/>
          </p:cNvSpPr>
          <p:nvPr>
            <p:ph sz="quarter" idx="13" hasCustomPrompt="1"/>
          </p:nvPr>
        </p:nvSpPr>
        <p:spPr>
          <a:xfrm>
            <a:off x="668868" y="733425"/>
            <a:ext cx="8262938" cy="592138"/>
          </a:xfrm>
        </p:spPr>
        <p:txBody>
          <a:bodyPr/>
          <a:lstStyle>
            <a:lvl1pPr marL="0" indent="0">
              <a:buNone/>
              <a:defRPr>
                <a:solidFill>
                  <a:srgbClr val="FFFFFF"/>
                </a:solidFill>
              </a:defRPr>
            </a:lvl1pPr>
          </a:lstStyle>
          <a:p>
            <a:pPr lvl="0"/>
            <a:r>
              <a:rPr lang="de-DE" dirty="0" err="1"/>
              <a:t>Presenter</a:t>
            </a:r>
            <a:r>
              <a:rPr lang="de-DE" dirty="0"/>
              <a:t>, Institution</a:t>
            </a:r>
          </a:p>
        </p:txBody>
      </p:sp>
      <p:sp>
        <p:nvSpPr>
          <p:cNvPr id="13" name="Inhaltsplatzhalter 11"/>
          <p:cNvSpPr>
            <a:spLocks noGrp="1"/>
          </p:cNvSpPr>
          <p:nvPr>
            <p:ph sz="quarter" idx="14" hasCustomPrompt="1"/>
          </p:nvPr>
        </p:nvSpPr>
        <p:spPr>
          <a:xfrm>
            <a:off x="631825" y="2024063"/>
            <a:ext cx="10721975" cy="969226"/>
          </a:xfrm>
        </p:spPr>
        <p:txBody>
          <a:bodyPr/>
          <a:lstStyle>
            <a:lvl1pPr marL="0" indent="0">
              <a:buFont typeface="Arial"/>
              <a:buNone/>
              <a:defRPr b="1" i="1">
                <a:latin typeface="Cantarell Regular"/>
                <a:cs typeface="Cantarell Regular"/>
              </a:defRPr>
            </a:lvl1pPr>
          </a:lstStyle>
          <a:p>
            <a:pPr lvl="0"/>
            <a:r>
              <a:rPr lang="de-DE" dirty="0"/>
              <a:t>Titel</a:t>
            </a:r>
          </a:p>
        </p:txBody>
      </p:sp>
    </p:spTree>
    <p:extLst>
      <p:ext uri="{BB962C8B-B14F-4D97-AF65-F5344CB8AC3E}">
        <p14:creationId xmlns:p14="http://schemas.microsoft.com/office/powerpoint/2010/main" val="42843286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AC0595E-A8FB-2444-BB8A-943ABDC806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AB79ECF4-7761-534A-82FD-762FCA0934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Mastertextformat bearbeiten
Zweite Ebene
Dritte Ebene
Vierte Ebene
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A802C53F-1BA3-6D4E-8EB5-F9DBB77854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D01023-5416-2547-B66E-AC31A49532AE}" type="datetimeFigureOut">
              <a:rPr lang="de-DE" smtClean="0"/>
              <a:t>07.03.2024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09D4B4F7-1D29-1D4B-9502-97601E24E3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460014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3A64629B-D80C-0C4A-A7B7-F10F157715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460014"/>
            <a:ext cx="2743200" cy="365125"/>
          </a:xfrm>
          <a:prstGeom prst="rect">
            <a:avLst/>
          </a:prstGeom>
        </p:spPr>
        <p:txBody>
          <a:bodyPr/>
          <a:lstStyle/>
          <a:p>
            <a:fld id="{3F72D88C-4B4D-BB47-8C85-6F049DD61B6E}" type="slidenum">
              <a:rPr lang="de-DE" smtClean="0"/>
              <a:t>‹N°›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779689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3E61913-E687-684A-BE1A-CCD3B651C4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6DA3E248-5EC9-0D44-96CF-E504C26B322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r>
              <a:rPr lang="de-DE"/>
              <a:t>Mastertextformat bearbeiten
Zweite Ebene
Dritte Ebene
Vierte Ebene
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CCDA0C25-C2A3-FA42-A640-1467B8D18E5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r>
              <a:rPr lang="de-DE"/>
              <a:t>Mastertextformat bearbeiten
Zweite Ebene
Dritte Ebene
Vierte Ebene
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381F8B33-DBCD-6140-8633-2A6CD42C1A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D01023-5416-2547-B66E-AC31A49532AE}" type="datetimeFigureOut">
              <a:rPr lang="de-DE" smtClean="0"/>
              <a:t>07.03.2024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2E71B539-77F3-8040-A647-44A68FAE68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460014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07A387B0-FA48-354B-8262-0FB35E7D65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460014"/>
            <a:ext cx="2743200" cy="365125"/>
          </a:xfrm>
          <a:prstGeom prst="rect">
            <a:avLst/>
          </a:prstGeom>
        </p:spPr>
        <p:txBody>
          <a:bodyPr/>
          <a:lstStyle/>
          <a:p>
            <a:fld id="{3F72D88C-4B4D-BB47-8C85-6F049DD61B6E}" type="slidenum">
              <a:rPr lang="de-DE" smtClean="0"/>
              <a:t>‹N°›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328948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7F55626-4CA1-AA45-B706-FFCC86AA43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F0324AA8-BD4E-FF40-A6B5-7B08A6877E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de-DE"/>
              <a:t>Mastertextformat bearbeiten
Zweite Ebene
Dritte Ebene
Vierte Ebene
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6B25F70B-C93B-1B49-977B-0AD4C034BD6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r>
              <a:rPr lang="de-DE"/>
              <a:t>Mastertextformat bearbeiten
Zweite Ebene
Dritte Ebene
Vierte Ebene
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E78C115B-C557-B846-BF32-FB4652E8FF8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de-DE"/>
              <a:t>Mastertextformat bearbeiten
Zweite Ebene
Dritte Ebene
Vierte Ebene
Fünfte Ebene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910670CA-FFD4-D944-B352-26BBE3095A1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r>
              <a:rPr lang="de-DE"/>
              <a:t>Mastertextformat bearbeiten
Zweite Ebene
Dritte Ebene
Vierte Ebene
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C520A3C7-D190-7B40-B723-E925C12C1C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D01023-5416-2547-B66E-AC31A49532AE}" type="datetimeFigureOut">
              <a:rPr lang="de-DE" smtClean="0"/>
              <a:t>07.03.2024</a:t>
            </a:fld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987410D6-3774-FC4A-A8BA-C436EB9307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460014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4D015418-9AEB-2448-B3C9-C4E5B54DB5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460014"/>
            <a:ext cx="2743200" cy="365125"/>
          </a:xfrm>
          <a:prstGeom prst="rect">
            <a:avLst/>
          </a:prstGeom>
        </p:spPr>
        <p:txBody>
          <a:bodyPr/>
          <a:lstStyle/>
          <a:p>
            <a:fld id="{3F72D88C-4B4D-BB47-8C85-6F049DD61B6E}" type="slidenum">
              <a:rPr lang="de-DE" smtClean="0"/>
              <a:t>‹N°›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194112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4F93EC7-A858-3747-8426-0BC1C024DE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393BDC6F-C56E-C14A-BA75-1BA36D95E0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D01023-5416-2547-B66E-AC31A49532AE}" type="datetimeFigureOut">
              <a:rPr lang="de-DE" smtClean="0"/>
              <a:t>07.03.2024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601A2A90-1C82-2843-8C26-84AF90F11B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460014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894C5AB3-C0FD-0A46-AFEF-8E619C4EFB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460014"/>
            <a:ext cx="2743200" cy="365125"/>
          </a:xfrm>
          <a:prstGeom prst="rect">
            <a:avLst/>
          </a:prstGeom>
        </p:spPr>
        <p:txBody>
          <a:bodyPr/>
          <a:lstStyle/>
          <a:p>
            <a:fld id="{3F72D88C-4B4D-BB47-8C85-6F049DD61B6E}" type="slidenum">
              <a:rPr lang="de-DE" smtClean="0"/>
              <a:t>‹N°›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48708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669AC10E-0B35-E048-9C84-AC6ED40587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D01023-5416-2547-B66E-AC31A49532AE}" type="datetimeFigureOut">
              <a:rPr lang="de-DE" smtClean="0"/>
              <a:t>07.03.2024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F79812D8-C3AE-F249-95C9-1A2E6EE706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460014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3E5E7384-C927-F945-8A20-E14430DF12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460014"/>
            <a:ext cx="2743200" cy="365125"/>
          </a:xfrm>
          <a:prstGeom prst="rect">
            <a:avLst/>
          </a:prstGeom>
        </p:spPr>
        <p:txBody>
          <a:bodyPr/>
          <a:lstStyle/>
          <a:p>
            <a:fld id="{3F72D88C-4B4D-BB47-8C85-6F049DD61B6E}" type="slidenum">
              <a:rPr lang="de-DE" smtClean="0"/>
              <a:t>‹N°›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787007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F7ECD15-3058-1C45-9910-BF2AF45E1B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9AD9DAAE-8BF8-F04D-B3A4-B64464CEFA1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r>
              <a:rPr lang="de-DE"/>
              <a:t>Mastertextformat bearbeiten
Zweite Ebene
Dritte Ebene
Vierte Ebene
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45D24EF6-9B72-314A-A009-453982F2C9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de-DE"/>
              <a:t>Mastertextformat bearbeiten
Zweite Ebene
Dritte Ebene
Vierte Ebene
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99157BBD-F056-854F-99E8-BF0D7A9689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D01023-5416-2547-B66E-AC31A49532AE}" type="datetimeFigureOut">
              <a:rPr lang="de-DE" smtClean="0"/>
              <a:t>07.03.2024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1566E84A-5408-0345-A14C-48137154B4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460014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5155F849-E136-8B4C-9817-345746C57F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460014"/>
            <a:ext cx="2743200" cy="365125"/>
          </a:xfrm>
          <a:prstGeom prst="rect">
            <a:avLst/>
          </a:prstGeom>
        </p:spPr>
        <p:txBody>
          <a:bodyPr/>
          <a:lstStyle/>
          <a:p>
            <a:fld id="{3F72D88C-4B4D-BB47-8C85-6F049DD61B6E}" type="slidenum">
              <a:rPr lang="de-DE" smtClean="0"/>
              <a:t>‹N°›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213705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image" Target="../media/image1.jpg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theme" Target="../theme/theme2.xml"/><Relationship Id="rId5" Type="http://schemas.openxmlformats.org/officeDocument/2006/relationships/slideLayout" Target="../slideLayouts/slideLayout6.xml"/><Relationship Id="rId10" Type="http://schemas.openxmlformats.org/officeDocument/2006/relationships/slideLayout" Target="../slideLayouts/slideLayout11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600200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580881-489A-A941-9074-4BF26CA68A2B}" type="datetimeFigureOut">
              <a:rPr lang="de-DE" smtClean="0"/>
              <a:t>07.03.2024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0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52F8DE-A4A5-C045-B1BE-177CCBDEA0EA}" type="slidenum">
              <a:rPr lang="de-DE" smtClean="0"/>
              <a:t>‹N°›</a:t>
            </a:fld>
            <a:endParaRPr lang="de-DE"/>
          </a:p>
        </p:txBody>
      </p:sp>
      <p:pic>
        <p:nvPicPr>
          <p:cNvPr id="8" name="Grafik 7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560" r="8977" b="19025"/>
          <a:stretch/>
        </p:blipFill>
        <p:spPr>
          <a:xfrm>
            <a:off x="-15240" y="-121286"/>
            <a:ext cx="12207240" cy="6979285"/>
          </a:xfrm>
          <a:prstGeom prst="rect">
            <a:avLst/>
          </a:prstGeom>
        </p:spPr>
      </p:pic>
      <p:sp>
        <p:nvSpPr>
          <p:cNvPr id="9" name="Rechteck 8"/>
          <p:cNvSpPr/>
          <p:nvPr userDrawn="1"/>
        </p:nvSpPr>
        <p:spPr>
          <a:xfrm>
            <a:off x="-30480" y="-121287"/>
            <a:ext cx="12192000" cy="6979286"/>
          </a:xfrm>
          <a:prstGeom prst="rect">
            <a:avLst/>
          </a:prstGeom>
          <a:solidFill>
            <a:srgbClr val="FFFFFF">
              <a:alpha val="40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0" name="Grafik 9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08120" y="576517"/>
            <a:ext cx="3600738" cy="40107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19293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>
            <a:extLst>
              <a:ext uri="{FF2B5EF4-FFF2-40B4-BE49-F238E27FC236}">
                <a16:creationId xmlns:a16="http://schemas.microsoft.com/office/drawing/2014/main" id="{62734783-F856-084C-9D00-C069B26BBE1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31371" y="2993289"/>
            <a:ext cx="10722429" cy="318367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lang="de-DE" dirty="0"/>
              <a:t>Mastertextformat bearbeiten
Zweite Ebene
Dritte Ebene
Vierte Ebene
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3954540D-019D-0544-A58A-603BF89CF51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46001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D01023-5416-2547-B66E-AC31A49532AE}" type="datetimeFigureOut">
              <a:rPr lang="de-DE" smtClean="0"/>
              <a:t>07.03.2024</a:t>
            </a:fld>
            <a:r>
              <a:rPr lang="de-DE" dirty="0"/>
              <a:t>	</a:t>
            </a:r>
            <a:fld id="{DDD43863-A610-A247-B6BE-3F69A1191E2A}" type="slidenum">
              <a:rPr lang="de-DE" smtClean="0"/>
              <a:t>‹N°›</a:t>
            </a:fld>
            <a:endParaRPr lang="de-DE" dirty="0"/>
          </a:p>
        </p:txBody>
      </p:sp>
      <p:pic>
        <p:nvPicPr>
          <p:cNvPr id="5" name="Grafik 4"/>
          <p:cNvPicPr>
            <a:picLocks noChangeAspect="1"/>
          </p:cNvPicPr>
          <p:nvPr userDrawn="1"/>
        </p:nvPicPr>
        <p:blipFill rotWithShape="1"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560" r="8977" b="19025"/>
          <a:stretch/>
        </p:blipFill>
        <p:spPr>
          <a:xfrm>
            <a:off x="0" y="0"/>
            <a:ext cx="12207240" cy="6979285"/>
          </a:xfrm>
          <a:prstGeom prst="rect">
            <a:avLst/>
          </a:prstGeom>
        </p:spPr>
      </p:pic>
      <p:sp>
        <p:nvSpPr>
          <p:cNvPr id="6" name="Rechteck 5"/>
          <p:cNvSpPr/>
          <p:nvPr userDrawn="1"/>
        </p:nvSpPr>
        <p:spPr>
          <a:xfrm>
            <a:off x="0" y="-1"/>
            <a:ext cx="12192000" cy="6979286"/>
          </a:xfrm>
          <a:prstGeom prst="rect">
            <a:avLst/>
          </a:prstGeom>
          <a:solidFill>
            <a:srgbClr val="FFFFFF">
              <a:alpha val="40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Rechteck 1"/>
          <p:cNvSpPr/>
          <p:nvPr userDrawn="1"/>
        </p:nvSpPr>
        <p:spPr>
          <a:xfrm>
            <a:off x="0" y="1082040"/>
            <a:ext cx="12207240" cy="522382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8" name="Grafik 7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4532" y="91440"/>
            <a:ext cx="807246" cy="8991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59893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2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800" b="1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tertitel 1"/>
          <p:cNvSpPr>
            <a:spLocks noGrp="1"/>
          </p:cNvSpPr>
          <p:nvPr>
            <p:ph type="subTitle" idx="1"/>
          </p:nvPr>
        </p:nvSpPr>
        <p:spPr>
          <a:xfrm>
            <a:off x="1630680" y="5026068"/>
            <a:ext cx="8534400" cy="1221288"/>
          </a:xfrm>
        </p:spPr>
        <p:txBody>
          <a:bodyPr>
            <a:normAutofit fontScale="55000" lnSpcReduction="20000"/>
          </a:bodyPr>
          <a:lstStyle/>
          <a:p>
            <a:r>
              <a:rPr lang="en-US" b="1" dirty="0"/>
              <a:t>“Dos &amp; </a:t>
            </a:r>
            <a:r>
              <a:rPr lang="en-US" b="1" dirty="0" err="1"/>
              <a:t>Donts</a:t>
            </a:r>
            <a:r>
              <a:rPr lang="en-US" b="1" dirty="0"/>
              <a:t>“ workshop series: 1</a:t>
            </a:r>
            <a:r>
              <a:rPr lang="en-US" b="1" baseline="30000" dirty="0"/>
              <a:t>st</a:t>
            </a:r>
            <a:r>
              <a:rPr lang="en-US" b="1" dirty="0"/>
              <a:t> session</a:t>
            </a:r>
          </a:p>
          <a:p>
            <a:r>
              <a:rPr lang="en-US" b="1" dirty="0"/>
              <a:t>"National/Supercomputing days/Dynamization sessions/equivalent"</a:t>
            </a:r>
          </a:p>
          <a:p>
            <a:r>
              <a:rPr lang="de-DE" dirty="0">
                <a:solidFill>
                  <a:schemeClr val="tx1">
                    <a:lumMod val="50000"/>
                    <a:lumOff val="50000"/>
                  </a:schemeClr>
                </a:solidFill>
              </a:rPr>
              <a:t>Industry Working Group</a:t>
            </a:r>
          </a:p>
          <a:p>
            <a:r>
              <a:rPr lang="de-DE" dirty="0">
                <a:solidFill>
                  <a:schemeClr val="tx1">
                    <a:lumMod val="50000"/>
                    <a:lumOff val="50000"/>
                  </a:schemeClr>
                </a:solidFill>
              </a:rPr>
              <a:t>07,03,2024</a:t>
            </a:r>
          </a:p>
        </p:txBody>
      </p:sp>
    </p:spTree>
    <p:extLst>
      <p:ext uri="{BB962C8B-B14F-4D97-AF65-F5344CB8AC3E}">
        <p14:creationId xmlns:p14="http://schemas.microsoft.com/office/powerpoint/2010/main" val="13300328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>
            <a:extLst>
              <a:ext uri="{FF2B5EF4-FFF2-40B4-BE49-F238E27FC236}">
                <a16:creationId xmlns:a16="http://schemas.microsoft.com/office/drawing/2014/main" id="{AFCF1B35-F024-41BC-924C-8A651DC37EA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404821"/>
            <a:ext cx="10972800" cy="4655189"/>
          </a:xfrm>
        </p:spPr>
        <p:txBody>
          <a:bodyPr>
            <a:normAutofit/>
          </a:bodyPr>
          <a:lstStyle/>
          <a:p>
            <a:pPr marL="0" indent="0" algn="ctr">
              <a:lnSpc>
                <a:spcPct val="110000"/>
              </a:lnSpc>
              <a:buNone/>
            </a:pPr>
            <a:endParaRPr lang="en-GB" sz="1600" b="1" dirty="0"/>
          </a:p>
          <a:p>
            <a:pPr marL="0" indent="0" algn="ctr">
              <a:buNone/>
            </a:pPr>
            <a:r>
              <a:rPr lang="en-US" sz="3600" b="1" dirty="0"/>
              <a:t>1</a:t>
            </a:r>
            <a:r>
              <a:rPr lang="en-US" sz="3600" b="1" baseline="30000" dirty="0"/>
              <a:t>st</a:t>
            </a:r>
            <a:r>
              <a:rPr lang="en-US" sz="3600" b="1" dirty="0"/>
              <a:t> session "National/Supercomputing days/Dynamization sessions/equivalent"</a:t>
            </a:r>
          </a:p>
          <a:p>
            <a:pPr marL="0" indent="0" algn="ctr">
              <a:lnSpc>
                <a:spcPct val="110000"/>
              </a:lnSpc>
              <a:buNone/>
            </a:pPr>
            <a:r>
              <a:rPr lang="en-GB" sz="3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Webinar organized in collaboration with NCC Netherlands </a:t>
            </a:r>
          </a:p>
          <a:p>
            <a:pPr marL="342900" lvl="0" indent="-342900">
              <a:lnSpc>
                <a:spcPct val="110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endParaRPr lang="en-US" sz="1600" b="0" u="sng" dirty="0">
              <a:effectLst/>
            </a:endParaRPr>
          </a:p>
          <a:p>
            <a:pPr marL="342900" lvl="0" indent="-342900">
              <a:lnSpc>
                <a:spcPct val="110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b="0" u="sng" dirty="0">
                <a:effectLst/>
              </a:rPr>
              <a:t>Practical aspects</a:t>
            </a:r>
          </a:p>
          <a:p>
            <a:pPr marL="800100" lvl="1" indent="-342900">
              <a:lnSpc>
                <a:spcPct val="110000"/>
              </a:lnSpc>
              <a:tabLst>
                <a:tab pos="457200" algn="l"/>
              </a:tabLst>
            </a:pPr>
            <a:r>
              <a:rPr lang="en-US" b="0" dirty="0">
                <a:effectLst/>
                <a:highlight>
                  <a:srgbClr val="FFFF00"/>
                </a:highlight>
              </a:rPr>
              <a:t>Presentations to be </a:t>
            </a:r>
            <a:r>
              <a:rPr lang="en-US" b="1" dirty="0">
                <a:effectLst/>
                <a:highlight>
                  <a:srgbClr val="FFFF00"/>
                </a:highlight>
              </a:rPr>
              <a:t>recorded</a:t>
            </a:r>
            <a:r>
              <a:rPr lang="en-US" b="0" dirty="0">
                <a:effectLst/>
                <a:highlight>
                  <a:srgbClr val="FFFF00"/>
                </a:highlight>
              </a:rPr>
              <a:t>  -TBC</a:t>
            </a:r>
          </a:p>
          <a:p>
            <a:pPr marL="800100" lvl="1" indent="-342900">
              <a:lnSpc>
                <a:spcPct val="110000"/>
              </a:lnSpc>
              <a:tabLst>
                <a:tab pos="457200" algn="l"/>
              </a:tabLst>
            </a:pPr>
            <a:r>
              <a:rPr lang="en-US" b="0" dirty="0">
                <a:effectLst/>
              </a:rPr>
              <a:t>Agenda</a:t>
            </a:r>
          </a:p>
          <a:p>
            <a:pPr lvl="3"/>
            <a:r>
              <a:rPr lang="de-DE" dirty="0"/>
              <a:t>NCCs short presentations (Sweden, Spain, Greece, Croatia)</a:t>
            </a:r>
          </a:p>
          <a:p>
            <a:pPr lvl="3"/>
            <a:r>
              <a:rPr lang="de-DE" dirty="0"/>
              <a:t>Discussion</a:t>
            </a:r>
            <a:endParaRPr lang="en-US" b="0" dirty="0">
              <a:effectLst/>
            </a:endParaRPr>
          </a:p>
        </p:txBody>
      </p:sp>
      <p:sp>
        <p:nvSpPr>
          <p:cNvPr id="3" name="Titre 2">
            <a:extLst>
              <a:ext uri="{FF2B5EF4-FFF2-40B4-BE49-F238E27FC236}">
                <a16:creationId xmlns:a16="http://schemas.microsoft.com/office/drawing/2014/main" id="{49B4BFA2-49E6-4ECE-9536-E21FE4FF74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1" y="-26634"/>
            <a:ext cx="10724225" cy="1118586"/>
          </a:xfrm>
          <a:solidFill>
            <a:schemeClr val="bg2"/>
          </a:solidFill>
        </p:spPr>
        <p:txBody>
          <a:bodyPr>
            <a:noAutofit/>
          </a:bodyPr>
          <a:lstStyle/>
          <a:p>
            <a:r>
              <a:rPr lang="en-US" sz="3200" dirty="0">
                <a:solidFill>
                  <a:schemeClr val="tx1"/>
                </a:solidFill>
              </a:rPr>
              <a:t>“Dos &amp; </a:t>
            </a:r>
            <a:r>
              <a:rPr lang="en-US" sz="3200" dirty="0" err="1">
                <a:solidFill>
                  <a:schemeClr val="tx1"/>
                </a:solidFill>
              </a:rPr>
              <a:t>Donts</a:t>
            </a:r>
            <a:r>
              <a:rPr lang="en-US" sz="3200" dirty="0">
                <a:solidFill>
                  <a:schemeClr val="tx1"/>
                </a:solidFill>
              </a:rPr>
              <a:t>“ workshop series</a:t>
            </a:r>
            <a:endParaRPr lang="en-GB" sz="3200" dirty="0">
              <a:solidFill>
                <a:schemeClr val="tx1"/>
              </a:solidFill>
            </a:endParaRPr>
          </a:p>
        </p:txBody>
      </p:sp>
      <p:sp>
        <p:nvSpPr>
          <p:cNvPr id="6" name="Foliennummernplatzhalter 8">
            <a:extLst>
              <a:ext uri="{FF2B5EF4-FFF2-40B4-BE49-F238E27FC236}">
                <a16:creationId xmlns:a16="http://schemas.microsoft.com/office/drawing/2014/main" id="{97F9F05C-C1C5-4296-CFE2-7A8782AA7AA2}"/>
              </a:ext>
            </a:extLst>
          </p:cNvPr>
          <p:cNvSpPr txBox="1">
            <a:spLocks/>
          </p:cNvSpPr>
          <p:nvPr/>
        </p:nvSpPr>
        <p:spPr>
          <a:xfrm>
            <a:off x="9448800" y="6435108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A82E74A0-C6AC-4796-A7C6-CF98684381B1}" type="slidenum">
              <a:rPr lang="de-DE" smtClean="0"/>
              <a:pPr algn="r"/>
              <a:t>2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758098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Thanks</a:t>
            </a:r>
            <a:endParaRPr lang="de-DE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10" name="Bild 9" descr="co-funded-h2020-horiz_en.eps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r="71577" b="-406"/>
          <a:stretch/>
        </p:blipFill>
        <p:spPr>
          <a:xfrm>
            <a:off x="831850" y="5719665"/>
            <a:ext cx="798137" cy="586362"/>
          </a:xfrm>
          <a:prstGeom prst="rect">
            <a:avLst/>
          </a:prstGeom>
        </p:spPr>
      </p:pic>
      <p:sp>
        <p:nvSpPr>
          <p:cNvPr id="6" name="Textfeld 5"/>
          <p:cNvSpPr txBox="1"/>
          <p:nvPr/>
        </p:nvSpPr>
        <p:spPr>
          <a:xfrm>
            <a:off x="11594428" y="733425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>
                <a:solidFill>
                  <a:srgbClr val="B8860B"/>
                </a:solidFill>
              </a:rPr>
              <a:t>2</a:t>
            </a:r>
            <a:endParaRPr lang="en-GB" sz="1100" b="1" dirty="0">
              <a:solidFill>
                <a:srgbClr val="B8860B"/>
              </a:solidFill>
            </a:endParaRPr>
          </a:p>
        </p:txBody>
      </p:sp>
      <p:sp>
        <p:nvSpPr>
          <p:cNvPr id="4" name="Rechteck 3"/>
          <p:cNvSpPr/>
          <p:nvPr/>
        </p:nvSpPr>
        <p:spPr>
          <a:xfrm>
            <a:off x="1629987" y="5843569"/>
            <a:ext cx="6096000" cy="33855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This project has received funding from the European High-Performance Computing Joint Undertaking (JU) under grant agreement No 101102047. The JU receives support from the Digital Europe Programme and Germany, Italy, Spain, France, Belgium, Austria.</a:t>
            </a:r>
          </a:p>
        </p:txBody>
      </p:sp>
      <p:sp>
        <p:nvSpPr>
          <p:cNvPr id="3" name="Foliennummernplatzhalter 8">
            <a:extLst>
              <a:ext uri="{FF2B5EF4-FFF2-40B4-BE49-F238E27FC236}">
                <a16:creationId xmlns:a16="http://schemas.microsoft.com/office/drawing/2014/main" id="{94FA539D-C54B-BE7D-5CF2-8987821D5668}"/>
              </a:ext>
            </a:extLst>
          </p:cNvPr>
          <p:cNvSpPr txBox="1">
            <a:spLocks/>
          </p:cNvSpPr>
          <p:nvPr/>
        </p:nvSpPr>
        <p:spPr>
          <a:xfrm>
            <a:off x="9448800" y="6435108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A82E74A0-C6AC-4796-A7C6-CF98684381B1}" type="slidenum">
              <a:rPr lang="de-DE" smtClean="0"/>
              <a:pPr algn="r"/>
              <a:t>3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70096500"/>
      </p:ext>
    </p:extLst>
  </p:cSld>
  <p:clrMapOvr>
    <a:masterClrMapping/>
  </p:clrMapOvr>
</p:sld>
</file>

<file path=ppt/theme/theme1.xml><?xml version="1.0" encoding="utf-8"?>
<a:theme xmlns:a="http://schemas.openxmlformats.org/drawingml/2006/main" name="Benutzerdefiniertes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">
  <a:themeElements>
    <a:clrScheme name="Graustuf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{CC8D96DF-BFDC-D141-B11D-8656AFB2D7A8}tf10001122</Template>
  <TotalTime>93</TotalTime>
  <Words>122</Words>
  <Application>Microsoft Office PowerPoint</Application>
  <PresentationFormat>Grand écran</PresentationFormat>
  <Paragraphs>20</Paragraphs>
  <Slides>3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2</vt:i4>
      </vt:variant>
      <vt:variant>
        <vt:lpstr>Titres des diapositives</vt:lpstr>
      </vt:variant>
      <vt:variant>
        <vt:i4>3</vt:i4>
      </vt:variant>
    </vt:vector>
  </HeadingPairs>
  <TitlesOfParts>
    <vt:vector size="8" baseType="lpstr">
      <vt:lpstr>Arial</vt:lpstr>
      <vt:lpstr>Calibri</vt:lpstr>
      <vt:lpstr>Cantarell Regular</vt:lpstr>
      <vt:lpstr>Benutzerdefiniertes Design</vt:lpstr>
      <vt:lpstr>Office</vt:lpstr>
      <vt:lpstr>Présentation PowerPoint</vt:lpstr>
      <vt:lpstr>“Dos &amp; Donts“ workshop series</vt:lpstr>
      <vt:lpstr>Thanks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Microsoft Office User</dc:creator>
  <cp:lastModifiedBy>marie-francoise2019</cp:lastModifiedBy>
  <cp:revision>77</cp:revision>
  <dcterms:created xsi:type="dcterms:W3CDTF">2020-06-25T08:10:04Z</dcterms:created>
  <dcterms:modified xsi:type="dcterms:W3CDTF">2024-03-07T14:41:02Z</dcterms:modified>
</cp:coreProperties>
</file>